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0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536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8D8BC4E-8261-4B13-BC37-212733D84DD2}" type="doc">
      <dgm:prSet loTypeId="urn:microsoft.com/office/officeart/2008/layout/NameandTitleOrganizational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D"/>
        </a:p>
      </dgm:t>
    </dgm:pt>
    <dgm:pt modelId="{21552CB3-542E-4305-8CC1-2FC572EFEC30}">
      <dgm:prSet phldrT="[Text]" custT="1"/>
      <dgm:spPr/>
      <dgm:t>
        <a:bodyPr/>
        <a:lstStyle/>
        <a:p>
          <a:r>
            <a:rPr lang="id-ID" sz="4000" dirty="0"/>
            <a:t>MAJELIS GEREJA</a:t>
          </a:r>
          <a:endParaRPr lang="en-ID" sz="4000" dirty="0"/>
        </a:p>
      </dgm:t>
    </dgm:pt>
    <dgm:pt modelId="{9D64C23C-7B03-4C05-99C0-E624D43E2DA5}" type="parTrans" cxnId="{A9675481-273D-4992-9985-52BF47310E85}">
      <dgm:prSet/>
      <dgm:spPr/>
      <dgm:t>
        <a:bodyPr/>
        <a:lstStyle/>
        <a:p>
          <a:endParaRPr lang="en-ID"/>
        </a:p>
      </dgm:t>
    </dgm:pt>
    <dgm:pt modelId="{ADB2700A-F0B6-42FD-8BEA-9EABF541AD34}" type="sibTrans" cxnId="{A9675481-273D-4992-9985-52BF47310E85}">
      <dgm:prSet custT="1"/>
      <dgm:spPr/>
      <dgm:t>
        <a:bodyPr/>
        <a:lstStyle/>
        <a:p>
          <a:pPr algn="ctr"/>
          <a:r>
            <a:rPr lang="id-ID" sz="2800" b="1" dirty="0"/>
            <a:t>Tugas Penggembalaan</a:t>
          </a:r>
          <a:endParaRPr lang="en-ID" sz="2800" b="1" dirty="0"/>
        </a:p>
      </dgm:t>
    </dgm:pt>
    <dgm:pt modelId="{458D94B9-14EC-47BE-B24B-CCD63DB6B68D}">
      <dgm:prSet phldrT="[Text]" custT="1"/>
      <dgm:spPr/>
      <dgm:t>
        <a:bodyPr/>
        <a:lstStyle/>
        <a:p>
          <a:r>
            <a:rPr lang="id-ID" sz="4000" dirty="0"/>
            <a:t>PENATUA</a:t>
          </a:r>
          <a:endParaRPr lang="en-ID" sz="4000" dirty="0"/>
        </a:p>
      </dgm:t>
    </dgm:pt>
    <dgm:pt modelId="{BFE32B19-1F3C-45CC-8FBF-483D74AE873F}" type="parTrans" cxnId="{8478B4A8-BF4C-4253-9A18-579ED52C3A54}">
      <dgm:prSet/>
      <dgm:spPr/>
      <dgm:t>
        <a:bodyPr/>
        <a:lstStyle/>
        <a:p>
          <a:endParaRPr lang="en-ID"/>
        </a:p>
      </dgm:t>
    </dgm:pt>
    <dgm:pt modelId="{22795E2E-73BF-4493-8B11-FF09A6B51378}" type="sibTrans" cxnId="{8478B4A8-BF4C-4253-9A18-579ED52C3A54}">
      <dgm:prSet custT="1"/>
      <dgm:spPr/>
      <dgm:t>
        <a:bodyPr/>
        <a:lstStyle/>
        <a:p>
          <a:pPr algn="ctr"/>
          <a:r>
            <a:rPr lang="id-ID" sz="3200" b="1" dirty="0"/>
            <a:t>Mengatur</a:t>
          </a:r>
          <a:endParaRPr lang="en-ID" sz="3200" b="1" dirty="0"/>
        </a:p>
      </dgm:t>
    </dgm:pt>
    <dgm:pt modelId="{DAE5A559-E014-494D-8C2C-6B7362B7D5C3}">
      <dgm:prSet phldrT="[Text]" custT="1"/>
      <dgm:spPr/>
      <dgm:t>
        <a:bodyPr/>
        <a:lstStyle/>
        <a:p>
          <a:r>
            <a:rPr lang="id-ID" sz="4000" dirty="0"/>
            <a:t>PENDETA</a:t>
          </a:r>
          <a:endParaRPr lang="en-ID" sz="4000" dirty="0"/>
        </a:p>
      </dgm:t>
    </dgm:pt>
    <dgm:pt modelId="{5AC3032B-A892-48CB-B634-5BDAF95938F9}" type="parTrans" cxnId="{DE81FEE5-06CA-488F-AC5D-76A173B580C2}">
      <dgm:prSet/>
      <dgm:spPr/>
      <dgm:t>
        <a:bodyPr/>
        <a:lstStyle/>
        <a:p>
          <a:endParaRPr lang="en-ID"/>
        </a:p>
      </dgm:t>
    </dgm:pt>
    <dgm:pt modelId="{15A15E6F-64A3-40B1-8DE0-4676742E4016}" type="sibTrans" cxnId="{DE81FEE5-06CA-488F-AC5D-76A173B580C2}">
      <dgm:prSet/>
      <dgm:spPr/>
      <dgm:t>
        <a:bodyPr/>
        <a:lstStyle/>
        <a:p>
          <a:pPr algn="ctr"/>
          <a:r>
            <a:rPr lang="id-ID" b="1" dirty="0"/>
            <a:t>Mengajar &amp; Melayankan Sakramen</a:t>
          </a:r>
          <a:endParaRPr lang="en-ID" b="1" dirty="0"/>
        </a:p>
      </dgm:t>
    </dgm:pt>
    <dgm:pt modelId="{BE9C0F1F-9CE6-4CBA-9D1B-E77977389ED9}">
      <dgm:prSet phldrT="[Text]" custT="1"/>
      <dgm:spPr/>
      <dgm:t>
        <a:bodyPr/>
        <a:lstStyle/>
        <a:p>
          <a:r>
            <a:rPr lang="id-ID" sz="4000" dirty="0"/>
            <a:t>DIAKEN</a:t>
          </a:r>
          <a:endParaRPr lang="en-ID" sz="4000" dirty="0"/>
        </a:p>
      </dgm:t>
    </dgm:pt>
    <dgm:pt modelId="{F1D1F701-3323-4B83-B6E6-89B82235AD9F}" type="parTrans" cxnId="{7540879A-EEF6-4F22-966A-39F230E5A485}">
      <dgm:prSet/>
      <dgm:spPr/>
      <dgm:t>
        <a:bodyPr/>
        <a:lstStyle/>
        <a:p>
          <a:endParaRPr lang="en-ID"/>
        </a:p>
      </dgm:t>
    </dgm:pt>
    <dgm:pt modelId="{652B1BE3-57B5-4992-BC3A-C1F13D3F8D8E}" type="sibTrans" cxnId="{7540879A-EEF6-4F22-966A-39F230E5A485}">
      <dgm:prSet custT="1"/>
      <dgm:spPr/>
      <dgm:t>
        <a:bodyPr/>
        <a:lstStyle/>
        <a:p>
          <a:pPr algn="ctr"/>
          <a:r>
            <a:rPr lang="id-ID" sz="2400" b="1" dirty="0"/>
            <a:t>Pelayanan Kasih</a:t>
          </a:r>
          <a:endParaRPr lang="en-ID" sz="2400" b="1" dirty="0"/>
        </a:p>
      </dgm:t>
    </dgm:pt>
    <dgm:pt modelId="{A07CEF8A-F3E6-4BED-B764-EB0EF04316A1}" type="pres">
      <dgm:prSet presAssocID="{38D8BC4E-8261-4B13-BC37-212733D84D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A4B1D58A-8A29-4795-B293-AAB688D05F13}" type="pres">
      <dgm:prSet presAssocID="{21552CB3-542E-4305-8CC1-2FC572EFEC30}" presName="hierRoot1" presStyleCnt="0">
        <dgm:presLayoutVars>
          <dgm:hierBranch val="init"/>
        </dgm:presLayoutVars>
      </dgm:prSet>
      <dgm:spPr/>
    </dgm:pt>
    <dgm:pt modelId="{5696653D-2F50-470A-8C8F-690453ECB4AF}" type="pres">
      <dgm:prSet presAssocID="{21552CB3-542E-4305-8CC1-2FC572EFEC30}" presName="rootComposite1" presStyleCnt="0"/>
      <dgm:spPr/>
    </dgm:pt>
    <dgm:pt modelId="{FB72E348-B62B-43C7-8E18-9B8D4818EB61}" type="pres">
      <dgm:prSet presAssocID="{21552CB3-542E-4305-8CC1-2FC572EFEC30}" presName="rootText1" presStyleLbl="node0" presStyleIdx="0" presStyleCnt="1" custScaleY="147054">
        <dgm:presLayoutVars>
          <dgm:chMax/>
          <dgm:chPref val="3"/>
        </dgm:presLayoutVars>
      </dgm:prSet>
      <dgm:spPr/>
    </dgm:pt>
    <dgm:pt modelId="{EA627E7A-4F9D-4628-866D-ADD7732D7D89}" type="pres">
      <dgm:prSet presAssocID="{21552CB3-542E-4305-8CC1-2FC572EFEC30}" presName="titleText1" presStyleLbl="fgAcc0" presStyleIdx="0" presStyleCnt="1" custAng="10800000" custFlipVert="1" custFlipHor="1" custScaleX="188444" custScaleY="138919" custLinFactNeighborX="32319" custLinFactNeighborY="85317">
        <dgm:presLayoutVars>
          <dgm:chMax val="0"/>
          <dgm:chPref val="0"/>
        </dgm:presLayoutVars>
      </dgm:prSet>
      <dgm:spPr/>
    </dgm:pt>
    <dgm:pt modelId="{B43D47CB-1FD6-433A-AF00-77D67D3EDC20}" type="pres">
      <dgm:prSet presAssocID="{21552CB3-542E-4305-8CC1-2FC572EFEC30}" presName="rootConnector1" presStyleLbl="node1" presStyleIdx="0" presStyleCnt="3"/>
      <dgm:spPr/>
    </dgm:pt>
    <dgm:pt modelId="{C6BF120A-D41F-446A-99B4-D45EF5ED7094}" type="pres">
      <dgm:prSet presAssocID="{21552CB3-542E-4305-8CC1-2FC572EFEC30}" presName="hierChild2" presStyleCnt="0"/>
      <dgm:spPr/>
    </dgm:pt>
    <dgm:pt modelId="{7842CACA-D535-4DE8-81F9-E09D1A093664}" type="pres">
      <dgm:prSet presAssocID="{BFE32B19-1F3C-45CC-8FBF-483D74AE873F}" presName="Name37" presStyleLbl="parChTrans1D2" presStyleIdx="0" presStyleCnt="3"/>
      <dgm:spPr/>
    </dgm:pt>
    <dgm:pt modelId="{03B9C677-C84F-4BD6-8653-98CCA4607E99}" type="pres">
      <dgm:prSet presAssocID="{458D94B9-14EC-47BE-B24B-CCD63DB6B68D}" presName="hierRoot2" presStyleCnt="0">
        <dgm:presLayoutVars>
          <dgm:hierBranch val="init"/>
        </dgm:presLayoutVars>
      </dgm:prSet>
      <dgm:spPr/>
    </dgm:pt>
    <dgm:pt modelId="{2FD26183-82AC-4A0A-8DCA-F74D84761C65}" type="pres">
      <dgm:prSet presAssocID="{458D94B9-14EC-47BE-B24B-CCD63DB6B68D}" presName="rootComposite" presStyleCnt="0"/>
      <dgm:spPr/>
    </dgm:pt>
    <dgm:pt modelId="{99791475-FC1D-4E69-B105-FBF3C423FC68}" type="pres">
      <dgm:prSet presAssocID="{458D94B9-14EC-47BE-B24B-CCD63DB6B68D}" presName="rootText" presStyleLbl="node1" presStyleIdx="0" presStyleCnt="3">
        <dgm:presLayoutVars>
          <dgm:chMax/>
          <dgm:chPref val="3"/>
        </dgm:presLayoutVars>
      </dgm:prSet>
      <dgm:spPr/>
    </dgm:pt>
    <dgm:pt modelId="{C4C04C4E-0E2E-44C5-A5FA-B517D289DD56}" type="pres">
      <dgm:prSet presAssocID="{458D94B9-14EC-47BE-B24B-CCD63DB6B68D}" presName="titleText2" presStyleLbl="fgAcc1" presStyleIdx="0" presStyleCnt="3" custScaleY="122115">
        <dgm:presLayoutVars>
          <dgm:chMax val="0"/>
          <dgm:chPref val="0"/>
        </dgm:presLayoutVars>
      </dgm:prSet>
      <dgm:spPr/>
    </dgm:pt>
    <dgm:pt modelId="{C4CD6180-9107-4824-9877-796C1AC27193}" type="pres">
      <dgm:prSet presAssocID="{458D94B9-14EC-47BE-B24B-CCD63DB6B68D}" presName="rootConnector" presStyleLbl="node2" presStyleIdx="0" presStyleCnt="0"/>
      <dgm:spPr/>
    </dgm:pt>
    <dgm:pt modelId="{00F19E24-591A-4FD9-A5B3-F012D0F379A1}" type="pres">
      <dgm:prSet presAssocID="{458D94B9-14EC-47BE-B24B-CCD63DB6B68D}" presName="hierChild4" presStyleCnt="0"/>
      <dgm:spPr/>
    </dgm:pt>
    <dgm:pt modelId="{43E9CB14-0C31-4E94-854A-C38CAE99E019}" type="pres">
      <dgm:prSet presAssocID="{458D94B9-14EC-47BE-B24B-CCD63DB6B68D}" presName="hierChild5" presStyleCnt="0"/>
      <dgm:spPr/>
    </dgm:pt>
    <dgm:pt modelId="{78ADA97A-988D-4186-818D-782F3B3C2743}" type="pres">
      <dgm:prSet presAssocID="{5AC3032B-A892-48CB-B634-5BDAF95938F9}" presName="Name37" presStyleLbl="parChTrans1D2" presStyleIdx="1" presStyleCnt="3"/>
      <dgm:spPr/>
    </dgm:pt>
    <dgm:pt modelId="{45ACD31D-F701-45BB-B79E-C75BD16D46F2}" type="pres">
      <dgm:prSet presAssocID="{DAE5A559-E014-494D-8C2C-6B7362B7D5C3}" presName="hierRoot2" presStyleCnt="0">
        <dgm:presLayoutVars>
          <dgm:hierBranch val="init"/>
        </dgm:presLayoutVars>
      </dgm:prSet>
      <dgm:spPr/>
    </dgm:pt>
    <dgm:pt modelId="{75570614-88D4-4EA5-9E06-7BBA0E124293}" type="pres">
      <dgm:prSet presAssocID="{DAE5A559-E014-494D-8C2C-6B7362B7D5C3}" presName="rootComposite" presStyleCnt="0"/>
      <dgm:spPr/>
    </dgm:pt>
    <dgm:pt modelId="{741C5C9D-9F8C-4E0E-91E9-E4BFF923772E}" type="pres">
      <dgm:prSet presAssocID="{DAE5A559-E014-494D-8C2C-6B7362B7D5C3}" presName="rootText" presStyleLbl="node1" presStyleIdx="1" presStyleCnt="3">
        <dgm:presLayoutVars>
          <dgm:chMax/>
          <dgm:chPref val="3"/>
        </dgm:presLayoutVars>
      </dgm:prSet>
      <dgm:spPr/>
    </dgm:pt>
    <dgm:pt modelId="{42D8ABA6-1B33-448B-89DD-AD52628B7757}" type="pres">
      <dgm:prSet presAssocID="{DAE5A559-E014-494D-8C2C-6B7362B7D5C3}" presName="titleText2" presStyleLbl="fgAcc1" presStyleIdx="1" presStyleCnt="3" custScaleY="172602">
        <dgm:presLayoutVars>
          <dgm:chMax val="0"/>
          <dgm:chPref val="0"/>
        </dgm:presLayoutVars>
      </dgm:prSet>
      <dgm:spPr/>
    </dgm:pt>
    <dgm:pt modelId="{C1B68B77-571E-4E01-A49A-FFF1E42C51B0}" type="pres">
      <dgm:prSet presAssocID="{DAE5A559-E014-494D-8C2C-6B7362B7D5C3}" presName="rootConnector" presStyleLbl="node2" presStyleIdx="0" presStyleCnt="0"/>
      <dgm:spPr/>
    </dgm:pt>
    <dgm:pt modelId="{67A9F4D6-3F68-42FE-8A01-7FF3BD44170E}" type="pres">
      <dgm:prSet presAssocID="{DAE5A559-E014-494D-8C2C-6B7362B7D5C3}" presName="hierChild4" presStyleCnt="0"/>
      <dgm:spPr/>
    </dgm:pt>
    <dgm:pt modelId="{F17B8CFA-8EF5-4E8A-ACBE-AD3FDEC288CE}" type="pres">
      <dgm:prSet presAssocID="{DAE5A559-E014-494D-8C2C-6B7362B7D5C3}" presName="hierChild5" presStyleCnt="0"/>
      <dgm:spPr/>
    </dgm:pt>
    <dgm:pt modelId="{19F0350C-411F-4247-A1C7-EEBB39A6D29B}" type="pres">
      <dgm:prSet presAssocID="{F1D1F701-3323-4B83-B6E6-89B82235AD9F}" presName="Name37" presStyleLbl="parChTrans1D2" presStyleIdx="2" presStyleCnt="3"/>
      <dgm:spPr/>
    </dgm:pt>
    <dgm:pt modelId="{4CD4938C-AF94-4BE2-953E-E0A9BF0B9983}" type="pres">
      <dgm:prSet presAssocID="{BE9C0F1F-9CE6-4CBA-9D1B-E77977389ED9}" presName="hierRoot2" presStyleCnt="0">
        <dgm:presLayoutVars>
          <dgm:hierBranch val="init"/>
        </dgm:presLayoutVars>
      </dgm:prSet>
      <dgm:spPr/>
    </dgm:pt>
    <dgm:pt modelId="{4ECD570D-DDD4-4571-8C23-BE84DFC8E098}" type="pres">
      <dgm:prSet presAssocID="{BE9C0F1F-9CE6-4CBA-9D1B-E77977389ED9}" presName="rootComposite" presStyleCnt="0"/>
      <dgm:spPr/>
    </dgm:pt>
    <dgm:pt modelId="{1C6CCDD0-3B67-4B69-A7E7-6C77679E1C2A}" type="pres">
      <dgm:prSet presAssocID="{BE9C0F1F-9CE6-4CBA-9D1B-E77977389ED9}" presName="rootText" presStyleLbl="node1" presStyleIdx="2" presStyleCnt="3">
        <dgm:presLayoutVars>
          <dgm:chMax/>
          <dgm:chPref val="3"/>
        </dgm:presLayoutVars>
      </dgm:prSet>
      <dgm:spPr/>
    </dgm:pt>
    <dgm:pt modelId="{F47A4CF7-F0AB-4BBD-96E0-F12E9BF4F3F9}" type="pres">
      <dgm:prSet presAssocID="{BE9C0F1F-9CE6-4CBA-9D1B-E77977389ED9}" presName="titleText2" presStyleLbl="fgAcc1" presStyleIdx="2" presStyleCnt="3" custScaleY="182753">
        <dgm:presLayoutVars>
          <dgm:chMax val="0"/>
          <dgm:chPref val="0"/>
        </dgm:presLayoutVars>
      </dgm:prSet>
      <dgm:spPr/>
    </dgm:pt>
    <dgm:pt modelId="{21C88288-F913-4863-8514-89C5E9D64615}" type="pres">
      <dgm:prSet presAssocID="{BE9C0F1F-9CE6-4CBA-9D1B-E77977389ED9}" presName="rootConnector" presStyleLbl="node2" presStyleIdx="0" presStyleCnt="0"/>
      <dgm:spPr/>
    </dgm:pt>
    <dgm:pt modelId="{74777EB4-AEE1-4A58-A59A-E76252DE1B36}" type="pres">
      <dgm:prSet presAssocID="{BE9C0F1F-9CE6-4CBA-9D1B-E77977389ED9}" presName="hierChild4" presStyleCnt="0"/>
      <dgm:spPr/>
    </dgm:pt>
    <dgm:pt modelId="{1D8F9F29-714B-4A77-A8CD-769F6ECB56AD}" type="pres">
      <dgm:prSet presAssocID="{BE9C0F1F-9CE6-4CBA-9D1B-E77977389ED9}" presName="hierChild5" presStyleCnt="0"/>
      <dgm:spPr/>
    </dgm:pt>
    <dgm:pt modelId="{1A869FF3-76F4-4167-900F-EBCF82263347}" type="pres">
      <dgm:prSet presAssocID="{21552CB3-542E-4305-8CC1-2FC572EFEC30}" presName="hierChild3" presStyleCnt="0"/>
      <dgm:spPr/>
    </dgm:pt>
  </dgm:ptLst>
  <dgm:cxnLst>
    <dgm:cxn modelId="{CF59C900-7CB6-4158-94CB-524309EC145C}" type="presOf" srcId="{ADB2700A-F0B6-42FD-8BEA-9EABF541AD34}" destId="{EA627E7A-4F9D-4628-866D-ADD7732D7D89}" srcOrd="0" destOrd="0" presId="urn:microsoft.com/office/officeart/2008/layout/NameandTitleOrganizationalChart"/>
    <dgm:cxn modelId="{5D6B4505-7D4E-47BF-BACA-B95DAB1BB2FD}" type="presOf" srcId="{DAE5A559-E014-494D-8C2C-6B7362B7D5C3}" destId="{741C5C9D-9F8C-4E0E-91E9-E4BFF923772E}" srcOrd="0" destOrd="0" presId="urn:microsoft.com/office/officeart/2008/layout/NameandTitleOrganizationalChart"/>
    <dgm:cxn modelId="{1E1F2834-630D-4835-8D0C-8A9FBC4487D2}" type="presOf" srcId="{22795E2E-73BF-4493-8B11-FF09A6B51378}" destId="{C4C04C4E-0E2E-44C5-A5FA-B517D289DD56}" srcOrd="0" destOrd="0" presId="urn:microsoft.com/office/officeart/2008/layout/NameandTitleOrganizationalChart"/>
    <dgm:cxn modelId="{DBB8273B-6DF4-4A63-AF04-775F60C5E24E}" type="presOf" srcId="{458D94B9-14EC-47BE-B24B-CCD63DB6B68D}" destId="{C4CD6180-9107-4824-9877-796C1AC27193}" srcOrd="1" destOrd="0" presId="urn:microsoft.com/office/officeart/2008/layout/NameandTitleOrganizationalChart"/>
    <dgm:cxn modelId="{203B1565-EF51-41AE-8286-985FA9644C1D}" type="presOf" srcId="{38D8BC4E-8261-4B13-BC37-212733D84DD2}" destId="{A07CEF8A-F3E6-4BED-B764-EB0EF04316A1}" srcOrd="0" destOrd="0" presId="urn:microsoft.com/office/officeart/2008/layout/NameandTitleOrganizationalChart"/>
    <dgm:cxn modelId="{4B141F49-37F5-4383-A48E-E9A15AC1B03E}" type="presOf" srcId="{BFE32B19-1F3C-45CC-8FBF-483D74AE873F}" destId="{7842CACA-D535-4DE8-81F9-E09D1A093664}" srcOrd="0" destOrd="0" presId="urn:microsoft.com/office/officeart/2008/layout/NameandTitleOrganizationalChart"/>
    <dgm:cxn modelId="{D036976F-EF97-4668-98FC-37BEBE86947B}" type="presOf" srcId="{DAE5A559-E014-494D-8C2C-6B7362B7D5C3}" destId="{C1B68B77-571E-4E01-A49A-FFF1E42C51B0}" srcOrd="1" destOrd="0" presId="urn:microsoft.com/office/officeart/2008/layout/NameandTitleOrganizationalChart"/>
    <dgm:cxn modelId="{A9675481-273D-4992-9985-52BF47310E85}" srcId="{38D8BC4E-8261-4B13-BC37-212733D84DD2}" destId="{21552CB3-542E-4305-8CC1-2FC572EFEC30}" srcOrd="0" destOrd="0" parTransId="{9D64C23C-7B03-4C05-99C0-E624D43E2DA5}" sibTransId="{ADB2700A-F0B6-42FD-8BEA-9EABF541AD34}"/>
    <dgm:cxn modelId="{31E33793-6C71-477E-BC1E-A9E76AAD5E9E}" type="presOf" srcId="{458D94B9-14EC-47BE-B24B-CCD63DB6B68D}" destId="{99791475-FC1D-4E69-B105-FBF3C423FC68}" srcOrd="0" destOrd="0" presId="urn:microsoft.com/office/officeart/2008/layout/NameandTitleOrganizationalChart"/>
    <dgm:cxn modelId="{7540879A-EEF6-4F22-966A-39F230E5A485}" srcId="{21552CB3-542E-4305-8CC1-2FC572EFEC30}" destId="{BE9C0F1F-9CE6-4CBA-9D1B-E77977389ED9}" srcOrd="2" destOrd="0" parTransId="{F1D1F701-3323-4B83-B6E6-89B82235AD9F}" sibTransId="{652B1BE3-57B5-4992-BC3A-C1F13D3F8D8E}"/>
    <dgm:cxn modelId="{8534569F-AB43-47F6-9381-2B70E421C285}" type="presOf" srcId="{15A15E6F-64A3-40B1-8DE0-4676742E4016}" destId="{42D8ABA6-1B33-448B-89DD-AD52628B7757}" srcOrd="0" destOrd="0" presId="urn:microsoft.com/office/officeart/2008/layout/NameandTitleOrganizationalChart"/>
    <dgm:cxn modelId="{B6176BA1-0AF6-49D1-85DA-DB61E0B3A620}" type="presOf" srcId="{F1D1F701-3323-4B83-B6E6-89B82235AD9F}" destId="{19F0350C-411F-4247-A1C7-EEBB39A6D29B}" srcOrd="0" destOrd="0" presId="urn:microsoft.com/office/officeart/2008/layout/NameandTitleOrganizationalChart"/>
    <dgm:cxn modelId="{C9B238A2-7BBF-44D9-B190-BF4E01890A3F}" type="presOf" srcId="{BE9C0F1F-9CE6-4CBA-9D1B-E77977389ED9}" destId="{21C88288-F913-4863-8514-89C5E9D64615}" srcOrd="1" destOrd="0" presId="urn:microsoft.com/office/officeart/2008/layout/NameandTitleOrganizationalChart"/>
    <dgm:cxn modelId="{8478B4A8-BF4C-4253-9A18-579ED52C3A54}" srcId="{21552CB3-542E-4305-8CC1-2FC572EFEC30}" destId="{458D94B9-14EC-47BE-B24B-CCD63DB6B68D}" srcOrd="0" destOrd="0" parTransId="{BFE32B19-1F3C-45CC-8FBF-483D74AE873F}" sibTransId="{22795E2E-73BF-4493-8B11-FF09A6B51378}"/>
    <dgm:cxn modelId="{81D85CAC-9A65-4715-9277-B566902F8C30}" type="presOf" srcId="{652B1BE3-57B5-4992-BC3A-C1F13D3F8D8E}" destId="{F47A4CF7-F0AB-4BBD-96E0-F12E9BF4F3F9}" srcOrd="0" destOrd="0" presId="urn:microsoft.com/office/officeart/2008/layout/NameandTitleOrganizationalChart"/>
    <dgm:cxn modelId="{4F7C74DE-C577-442C-AE8E-3C847B26FC7F}" type="presOf" srcId="{BE9C0F1F-9CE6-4CBA-9D1B-E77977389ED9}" destId="{1C6CCDD0-3B67-4B69-A7E7-6C77679E1C2A}" srcOrd="0" destOrd="0" presId="urn:microsoft.com/office/officeart/2008/layout/NameandTitleOrganizationalChart"/>
    <dgm:cxn modelId="{DE81FEE5-06CA-488F-AC5D-76A173B580C2}" srcId="{21552CB3-542E-4305-8CC1-2FC572EFEC30}" destId="{DAE5A559-E014-494D-8C2C-6B7362B7D5C3}" srcOrd="1" destOrd="0" parTransId="{5AC3032B-A892-48CB-B634-5BDAF95938F9}" sibTransId="{15A15E6F-64A3-40B1-8DE0-4676742E4016}"/>
    <dgm:cxn modelId="{125452EB-6D62-4B3C-8F9E-06610BA11286}" type="presOf" srcId="{5AC3032B-A892-48CB-B634-5BDAF95938F9}" destId="{78ADA97A-988D-4186-818D-782F3B3C2743}" srcOrd="0" destOrd="0" presId="urn:microsoft.com/office/officeart/2008/layout/NameandTitleOrganizationalChart"/>
    <dgm:cxn modelId="{5BC83CF1-A6B1-4C5A-973C-B22449677801}" type="presOf" srcId="{21552CB3-542E-4305-8CC1-2FC572EFEC30}" destId="{B43D47CB-1FD6-433A-AF00-77D67D3EDC20}" srcOrd="1" destOrd="0" presId="urn:microsoft.com/office/officeart/2008/layout/NameandTitleOrganizationalChart"/>
    <dgm:cxn modelId="{556014F3-E344-4D9A-9EDE-352994310B85}" type="presOf" srcId="{21552CB3-542E-4305-8CC1-2FC572EFEC30}" destId="{FB72E348-B62B-43C7-8E18-9B8D4818EB61}" srcOrd="0" destOrd="0" presId="urn:microsoft.com/office/officeart/2008/layout/NameandTitleOrganizationalChart"/>
    <dgm:cxn modelId="{9DDC4D01-2602-4C92-B59F-48D4C67E6B3A}" type="presParOf" srcId="{A07CEF8A-F3E6-4BED-B764-EB0EF04316A1}" destId="{A4B1D58A-8A29-4795-B293-AAB688D05F13}" srcOrd="0" destOrd="0" presId="urn:microsoft.com/office/officeart/2008/layout/NameandTitleOrganizationalChart"/>
    <dgm:cxn modelId="{702282BD-5DC6-4757-8AFD-D7A2A48CEA44}" type="presParOf" srcId="{A4B1D58A-8A29-4795-B293-AAB688D05F13}" destId="{5696653D-2F50-470A-8C8F-690453ECB4AF}" srcOrd="0" destOrd="0" presId="urn:microsoft.com/office/officeart/2008/layout/NameandTitleOrganizationalChart"/>
    <dgm:cxn modelId="{45CCE41C-554C-4841-80EE-86D5CE0E979A}" type="presParOf" srcId="{5696653D-2F50-470A-8C8F-690453ECB4AF}" destId="{FB72E348-B62B-43C7-8E18-9B8D4818EB61}" srcOrd="0" destOrd="0" presId="urn:microsoft.com/office/officeart/2008/layout/NameandTitleOrganizationalChart"/>
    <dgm:cxn modelId="{52AEDA50-C3B2-4B69-85B8-C93212C21A1E}" type="presParOf" srcId="{5696653D-2F50-470A-8C8F-690453ECB4AF}" destId="{EA627E7A-4F9D-4628-866D-ADD7732D7D89}" srcOrd="1" destOrd="0" presId="urn:microsoft.com/office/officeart/2008/layout/NameandTitleOrganizationalChart"/>
    <dgm:cxn modelId="{2D6A1A19-3568-4958-ACA1-998F98922166}" type="presParOf" srcId="{5696653D-2F50-470A-8C8F-690453ECB4AF}" destId="{B43D47CB-1FD6-433A-AF00-77D67D3EDC20}" srcOrd="2" destOrd="0" presId="urn:microsoft.com/office/officeart/2008/layout/NameandTitleOrganizationalChart"/>
    <dgm:cxn modelId="{1A4F1D2E-D46F-4528-BC5D-FF50C6E0E56E}" type="presParOf" srcId="{A4B1D58A-8A29-4795-B293-AAB688D05F13}" destId="{C6BF120A-D41F-446A-99B4-D45EF5ED7094}" srcOrd="1" destOrd="0" presId="urn:microsoft.com/office/officeart/2008/layout/NameandTitleOrganizationalChart"/>
    <dgm:cxn modelId="{3E5A400C-AED5-41C9-9169-F542005C92AF}" type="presParOf" srcId="{C6BF120A-D41F-446A-99B4-D45EF5ED7094}" destId="{7842CACA-D535-4DE8-81F9-E09D1A093664}" srcOrd="0" destOrd="0" presId="urn:microsoft.com/office/officeart/2008/layout/NameandTitleOrganizationalChart"/>
    <dgm:cxn modelId="{322125A0-10B3-43AF-9500-8C64E5C11AE0}" type="presParOf" srcId="{C6BF120A-D41F-446A-99B4-D45EF5ED7094}" destId="{03B9C677-C84F-4BD6-8653-98CCA4607E99}" srcOrd="1" destOrd="0" presId="urn:microsoft.com/office/officeart/2008/layout/NameandTitleOrganizationalChart"/>
    <dgm:cxn modelId="{F821D131-20F2-4644-9B49-E9C45E275F10}" type="presParOf" srcId="{03B9C677-C84F-4BD6-8653-98CCA4607E99}" destId="{2FD26183-82AC-4A0A-8DCA-F74D84761C65}" srcOrd="0" destOrd="0" presId="urn:microsoft.com/office/officeart/2008/layout/NameandTitleOrganizationalChart"/>
    <dgm:cxn modelId="{2158899F-D32F-41E2-8031-9967F33DAB1D}" type="presParOf" srcId="{2FD26183-82AC-4A0A-8DCA-F74D84761C65}" destId="{99791475-FC1D-4E69-B105-FBF3C423FC68}" srcOrd="0" destOrd="0" presId="urn:microsoft.com/office/officeart/2008/layout/NameandTitleOrganizationalChart"/>
    <dgm:cxn modelId="{30F209E1-46E1-4D78-906E-E45FE37A4B5A}" type="presParOf" srcId="{2FD26183-82AC-4A0A-8DCA-F74D84761C65}" destId="{C4C04C4E-0E2E-44C5-A5FA-B517D289DD56}" srcOrd="1" destOrd="0" presId="urn:microsoft.com/office/officeart/2008/layout/NameandTitleOrganizationalChart"/>
    <dgm:cxn modelId="{C6FEA390-BE0B-48CB-8183-4F1FFB56115E}" type="presParOf" srcId="{2FD26183-82AC-4A0A-8DCA-F74D84761C65}" destId="{C4CD6180-9107-4824-9877-796C1AC27193}" srcOrd="2" destOrd="0" presId="urn:microsoft.com/office/officeart/2008/layout/NameandTitleOrganizationalChart"/>
    <dgm:cxn modelId="{4C230412-5F36-4C1B-AC65-2834C33FB01D}" type="presParOf" srcId="{03B9C677-C84F-4BD6-8653-98CCA4607E99}" destId="{00F19E24-591A-4FD9-A5B3-F012D0F379A1}" srcOrd="1" destOrd="0" presId="urn:microsoft.com/office/officeart/2008/layout/NameandTitleOrganizationalChart"/>
    <dgm:cxn modelId="{DCE807CC-71C5-4A81-A50A-1CFFD06879AF}" type="presParOf" srcId="{03B9C677-C84F-4BD6-8653-98CCA4607E99}" destId="{43E9CB14-0C31-4E94-854A-C38CAE99E019}" srcOrd="2" destOrd="0" presId="urn:microsoft.com/office/officeart/2008/layout/NameandTitleOrganizationalChart"/>
    <dgm:cxn modelId="{F069BB53-1586-4872-8DDD-00295ECCCF50}" type="presParOf" srcId="{C6BF120A-D41F-446A-99B4-D45EF5ED7094}" destId="{78ADA97A-988D-4186-818D-782F3B3C2743}" srcOrd="2" destOrd="0" presId="urn:microsoft.com/office/officeart/2008/layout/NameandTitleOrganizationalChart"/>
    <dgm:cxn modelId="{2A98654F-1827-46D3-B3B9-7B509FBCF367}" type="presParOf" srcId="{C6BF120A-D41F-446A-99B4-D45EF5ED7094}" destId="{45ACD31D-F701-45BB-B79E-C75BD16D46F2}" srcOrd="3" destOrd="0" presId="urn:microsoft.com/office/officeart/2008/layout/NameandTitleOrganizationalChart"/>
    <dgm:cxn modelId="{30443B85-17F1-4034-B4BA-5A6C1A455612}" type="presParOf" srcId="{45ACD31D-F701-45BB-B79E-C75BD16D46F2}" destId="{75570614-88D4-4EA5-9E06-7BBA0E124293}" srcOrd="0" destOrd="0" presId="urn:microsoft.com/office/officeart/2008/layout/NameandTitleOrganizationalChart"/>
    <dgm:cxn modelId="{8C3F94C4-1962-4660-9673-76A430EA5EBA}" type="presParOf" srcId="{75570614-88D4-4EA5-9E06-7BBA0E124293}" destId="{741C5C9D-9F8C-4E0E-91E9-E4BFF923772E}" srcOrd="0" destOrd="0" presId="urn:microsoft.com/office/officeart/2008/layout/NameandTitleOrganizationalChart"/>
    <dgm:cxn modelId="{6CE605A7-205E-41FC-BC76-CF803F10939B}" type="presParOf" srcId="{75570614-88D4-4EA5-9E06-7BBA0E124293}" destId="{42D8ABA6-1B33-448B-89DD-AD52628B7757}" srcOrd="1" destOrd="0" presId="urn:microsoft.com/office/officeart/2008/layout/NameandTitleOrganizationalChart"/>
    <dgm:cxn modelId="{60974B29-F8A9-4D40-AE51-BBCA91EBCE5C}" type="presParOf" srcId="{75570614-88D4-4EA5-9E06-7BBA0E124293}" destId="{C1B68B77-571E-4E01-A49A-FFF1E42C51B0}" srcOrd="2" destOrd="0" presId="urn:microsoft.com/office/officeart/2008/layout/NameandTitleOrganizationalChart"/>
    <dgm:cxn modelId="{661E1CAC-6DE6-47A3-821D-D5BD8DEFD338}" type="presParOf" srcId="{45ACD31D-F701-45BB-B79E-C75BD16D46F2}" destId="{67A9F4D6-3F68-42FE-8A01-7FF3BD44170E}" srcOrd="1" destOrd="0" presId="urn:microsoft.com/office/officeart/2008/layout/NameandTitleOrganizationalChart"/>
    <dgm:cxn modelId="{41A1C9B4-FAA1-47A0-90E7-751647C88849}" type="presParOf" srcId="{45ACD31D-F701-45BB-B79E-C75BD16D46F2}" destId="{F17B8CFA-8EF5-4E8A-ACBE-AD3FDEC288CE}" srcOrd="2" destOrd="0" presId="urn:microsoft.com/office/officeart/2008/layout/NameandTitleOrganizationalChart"/>
    <dgm:cxn modelId="{073681DC-0FAC-48D1-A6C1-CF6560541CAD}" type="presParOf" srcId="{C6BF120A-D41F-446A-99B4-D45EF5ED7094}" destId="{19F0350C-411F-4247-A1C7-EEBB39A6D29B}" srcOrd="4" destOrd="0" presId="urn:microsoft.com/office/officeart/2008/layout/NameandTitleOrganizationalChart"/>
    <dgm:cxn modelId="{07E46142-2F7E-489C-8672-1AF613CC93AF}" type="presParOf" srcId="{C6BF120A-D41F-446A-99B4-D45EF5ED7094}" destId="{4CD4938C-AF94-4BE2-953E-E0A9BF0B9983}" srcOrd="5" destOrd="0" presId="urn:microsoft.com/office/officeart/2008/layout/NameandTitleOrganizationalChart"/>
    <dgm:cxn modelId="{1D889D04-404E-4D0E-9B3D-A58D54EF8BB4}" type="presParOf" srcId="{4CD4938C-AF94-4BE2-953E-E0A9BF0B9983}" destId="{4ECD570D-DDD4-4571-8C23-BE84DFC8E098}" srcOrd="0" destOrd="0" presId="urn:microsoft.com/office/officeart/2008/layout/NameandTitleOrganizationalChart"/>
    <dgm:cxn modelId="{6C253030-1901-45DD-8E4E-6E0DEBAFD642}" type="presParOf" srcId="{4ECD570D-DDD4-4571-8C23-BE84DFC8E098}" destId="{1C6CCDD0-3B67-4B69-A7E7-6C77679E1C2A}" srcOrd="0" destOrd="0" presId="urn:microsoft.com/office/officeart/2008/layout/NameandTitleOrganizationalChart"/>
    <dgm:cxn modelId="{B4C90EDB-2CFD-4B6A-80BE-78C4A7E2EA16}" type="presParOf" srcId="{4ECD570D-DDD4-4571-8C23-BE84DFC8E098}" destId="{F47A4CF7-F0AB-4BBD-96E0-F12E9BF4F3F9}" srcOrd="1" destOrd="0" presId="urn:microsoft.com/office/officeart/2008/layout/NameandTitleOrganizationalChart"/>
    <dgm:cxn modelId="{2B245C18-03A1-4EF4-B435-774D6B6121A2}" type="presParOf" srcId="{4ECD570D-DDD4-4571-8C23-BE84DFC8E098}" destId="{21C88288-F913-4863-8514-89C5E9D64615}" srcOrd="2" destOrd="0" presId="urn:microsoft.com/office/officeart/2008/layout/NameandTitleOrganizationalChart"/>
    <dgm:cxn modelId="{62562C1F-1874-45AB-932C-A668ED433C79}" type="presParOf" srcId="{4CD4938C-AF94-4BE2-953E-E0A9BF0B9983}" destId="{74777EB4-AEE1-4A58-A59A-E76252DE1B36}" srcOrd="1" destOrd="0" presId="urn:microsoft.com/office/officeart/2008/layout/NameandTitleOrganizationalChart"/>
    <dgm:cxn modelId="{61A2E20C-54CA-4CAC-8B97-40299B0BA3CC}" type="presParOf" srcId="{4CD4938C-AF94-4BE2-953E-E0A9BF0B9983}" destId="{1D8F9F29-714B-4A77-A8CD-769F6ECB56AD}" srcOrd="2" destOrd="0" presId="urn:microsoft.com/office/officeart/2008/layout/NameandTitleOrganizationalChart"/>
    <dgm:cxn modelId="{BA456CD1-5209-4C23-89AC-06AE2D193159}" type="presParOf" srcId="{A4B1D58A-8A29-4795-B293-AAB688D05F13}" destId="{1A869FF3-76F4-4167-900F-EBCF82263347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8AC2E04-F587-4102-A965-CEC195D4DFDB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D"/>
        </a:p>
      </dgm:t>
    </dgm:pt>
    <dgm:pt modelId="{9255A9B8-16DA-40F8-981C-0A87F8CC9E69}">
      <dgm:prSet phldrT="[Text]" custT="1"/>
      <dgm:spPr/>
      <dgm:t>
        <a:bodyPr/>
        <a:lstStyle/>
        <a:p>
          <a:r>
            <a:rPr lang="id-ID" sz="4000" dirty="0"/>
            <a:t>KETUGASAN MAJELIS</a:t>
          </a:r>
          <a:endParaRPr lang="en-ID" sz="4000" dirty="0"/>
        </a:p>
      </dgm:t>
    </dgm:pt>
    <dgm:pt modelId="{EA6134AE-EDBA-479D-AAD3-A9C9902833F9}" type="parTrans" cxnId="{CE1B6A6F-8C75-4ADB-B31C-848FDD18A9E5}">
      <dgm:prSet/>
      <dgm:spPr/>
      <dgm:t>
        <a:bodyPr/>
        <a:lstStyle/>
        <a:p>
          <a:endParaRPr lang="en-ID"/>
        </a:p>
      </dgm:t>
    </dgm:pt>
    <dgm:pt modelId="{FDDF41EC-334F-4D3B-AA2C-94A2A6A5B98A}" type="sibTrans" cxnId="{CE1B6A6F-8C75-4ADB-B31C-848FDD18A9E5}">
      <dgm:prSet/>
      <dgm:spPr/>
      <dgm:t>
        <a:bodyPr/>
        <a:lstStyle/>
        <a:p>
          <a:endParaRPr lang="en-ID"/>
        </a:p>
      </dgm:t>
    </dgm:pt>
    <dgm:pt modelId="{E0C9F958-574A-4647-99B1-CCE0949A2202}">
      <dgm:prSet phldrT="[Text]" custT="1"/>
      <dgm:spPr/>
      <dgm:t>
        <a:bodyPr/>
        <a:lstStyle/>
        <a:p>
          <a:r>
            <a:rPr lang="id-ID" sz="2800" dirty="0"/>
            <a:t>Peribadatan</a:t>
          </a:r>
          <a:endParaRPr lang="en-ID" sz="2800" dirty="0"/>
        </a:p>
      </dgm:t>
    </dgm:pt>
    <dgm:pt modelId="{C55B3A6F-60D6-4D11-9B12-84B3193A0B1C}" type="parTrans" cxnId="{9DAF9D0A-E4E8-4240-B386-99623F101EB9}">
      <dgm:prSet/>
      <dgm:spPr/>
      <dgm:t>
        <a:bodyPr/>
        <a:lstStyle/>
        <a:p>
          <a:endParaRPr lang="en-ID"/>
        </a:p>
      </dgm:t>
    </dgm:pt>
    <dgm:pt modelId="{1590B046-4F14-47C8-84F1-3142FABB9070}" type="sibTrans" cxnId="{9DAF9D0A-E4E8-4240-B386-99623F101EB9}">
      <dgm:prSet/>
      <dgm:spPr/>
      <dgm:t>
        <a:bodyPr/>
        <a:lstStyle/>
        <a:p>
          <a:endParaRPr lang="en-ID"/>
        </a:p>
      </dgm:t>
    </dgm:pt>
    <dgm:pt modelId="{CD2A1B71-AE29-4B57-92B5-D1EB0F03B3A6}">
      <dgm:prSet phldrT="[Text]" custT="1"/>
      <dgm:spPr/>
      <dgm:t>
        <a:bodyPr/>
        <a:lstStyle/>
        <a:p>
          <a:r>
            <a:rPr lang="id-ID" sz="2800" dirty="0"/>
            <a:t>Wilayah/</a:t>
          </a:r>
        </a:p>
        <a:p>
          <a:r>
            <a:rPr lang="id-ID" sz="2800" dirty="0"/>
            <a:t>Pepanthan</a:t>
          </a:r>
          <a:endParaRPr lang="en-ID" sz="2800" dirty="0"/>
        </a:p>
      </dgm:t>
    </dgm:pt>
    <dgm:pt modelId="{E530BA10-A39C-4DFD-9873-0253CF254CD7}" type="parTrans" cxnId="{5EDD89B1-8404-4987-A497-C90E850C9E38}">
      <dgm:prSet/>
      <dgm:spPr/>
      <dgm:t>
        <a:bodyPr/>
        <a:lstStyle/>
        <a:p>
          <a:endParaRPr lang="en-ID"/>
        </a:p>
      </dgm:t>
    </dgm:pt>
    <dgm:pt modelId="{16641E45-91C7-47C6-ADA9-AE68BC350DA2}" type="sibTrans" cxnId="{5EDD89B1-8404-4987-A497-C90E850C9E38}">
      <dgm:prSet/>
      <dgm:spPr/>
      <dgm:t>
        <a:bodyPr/>
        <a:lstStyle/>
        <a:p>
          <a:endParaRPr lang="en-ID"/>
        </a:p>
      </dgm:t>
    </dgm:pt>
    <dgm:pt modelId="{90789AE4-C552-41EE-B55E-A41B7EB76934}">
      <dgm:prSet phldrT="[Text]" custT="1"/>
      <dgm:spPr/>
      <dgm:t>
        <a:bodyPr/>
        <a:lstStyle/>
        <a:p>
          <a:r>
            <a:rPr lang="id-ID" sz="2800" dirty="0"/>
            <a:t>Persidangan Majelis</a:t>
          </a:r>
          <a:endParaRPr lang="en-ID" sz="2800" dirty="0"/>
        </a:p>
      </dgm:t>
    </dgm:pt>
    <dgm:pt modelId="{D3DB9B4C-BF11-4B5D-BF69-AE83894D1AA5}" type="parTrans" cxnId="{3512DD30-7083-490C-BA64-80BDFB52AA9A}">
      <dgm:prSet/>
      <dgm:spPr/>
      <dgm:t>
        <a:bodyPr/>
        <a:lstStyle/>
        <a:p>
          <a:endParaRPr lang="en-ID"/>
        </a:p>
      </dgm:t>
    </dgm:pt>
    <dgm:pt modelId="{5B008870-34F8-47FE-899B-7429F86C5193}" type="sibTrans" cxnId="{3512DD30-7083-490C-BA64-80BDFB52AA9A}">
      <dgm:prSet/>
      <dgm:spPr/>
      <dgm:t>
        <a:bodyPr/>
        <a:lstStyle/>
        <a:p>
          <a:endParaRPr lang="en-ID"/>
        </a:p>
      </dgm:t>
    </dgm:pt>
    <dgm:pt modelId="{70DA7EA7-1DEB-4A25-92E3-2D284F258F15}">
      <dgm:prSet custT="1"/>
      <dgm:spPr/>
      <dgm:t>
        <a:bodyPr/>
        <a:lstStyle/>
        <a:p>
          <a:r>
            <a:rPr lang="id-ID" sz="2800" dirty="0"/>
            <a:t>Bidang/Komisi</a:t>
          </a:r>
          <a:endParaRPr lang="en-ID" sz="2800" dirty="0"/>
        </a:p>
      </dgm:t>
    </dgm:pt>
    <dgm:pt modelId="{7391E81A-DE5C-4F3F-BE30-127A7C8BCF0F}" type="parTrans" cxnId="{2D13555D-B47A-4FA7-B6B7-8C6242C5AD5C}">
      <dgm:prSet/>
      <dgm:spPr/>
      <dgm:t>
        <a:bodyPr/>
        <a:lstStyle/>
        <a:p>
          <a:endParaRPr lang="en-ID"/>
        </a:p>
      </dgm:t>
    </dgm:pt>
    <dgm:pt modelId="{74B9FB58-0C6E-440B-826A-871448F2E901}" type="sibTrans" cxnId="{2D13555D-B47A-4FA7-B6B7-8C6242C5AD5C}">
      <dgm:prSet/>
      <dgm:spPr/>
      <dgm:t>
        <a:bodyPr/>
        <a:lstStyle/>
        <a:p>
          <a:endParaRPr lang="en-ID"/>
        </a:p>
      </dgm:t>
    </dgm:pt>
    <dgm:pt modelId="{D7B4EE60-6951-4447-934F-AD20488DAF50}" type="asst">
      <dgm:prSet custT="1"/>
      <dgm:spPr/>
      <dgm:t>
        <a:bodyPr/>
        <a:lstStyle/>
        <a:p>
          <a:r>
            <a:rPr lang="id-ID" sz="3200" dirty="0"/>
            <a:t>Istimewa</a:t>
          </a:r>
          <a:endParaRPr lang="en-ID" sz="3200" dirty="0"/>
        </a:p>
      </dgm:t>
    </dgm:pt>
    <dgm:pt modelId="{42F5849B-93FE-4BA7-ADD5-E18FB023535B}" type="parTrans" cxnId="{803E1413-2F99-4ABE-A6AE-BEA9F1B5258C}">
      <dgm:prSet/>
      <dgm:spPr/>
      <dgm:t>
        <a:bodyPr/>
        <a:lstStyle/>
        <a:p>
          <a:endParaRPr lang="en-ID"/>
        </a:p>
      </dgm:t>
    </dgm:pt>
    <dgm:pt modelId="{B814D339-C550-4675-A269-2E9E544F584C}" type="sibTrans" cxnId="{803E1413-2F99-4ABE-A6AE-BEA9F1B5258C}">
      <dgm:prSet/>
      <dgm:spPr/>
      <dgm:t>
        <a:bodyPr/>
        <a:lstStyle/>
        <a:p>
          <a:endParaRPr lang="en-ID"/>
        </a:p>
      </dgm:t>
    </dgm:pt>
    <dgm:pt modelId="{5995AAE9-0969-4126-AF9D-23595BBDB711}" type="asst">
      <dgm:prSet custT="1"/>
      <dgm:spPr/>
      <dgm:t>
        <a:bodyPr/>
        <a:lstStyle/>
        <a:p>
          <a:r>
            <a:rPr lang="id-ID" sz="3200" dirty="0"/>
            <a:t>Reguler</a:t>
          </a:r>
          <a:endParaRPr lang="en-ID" sz="3200" dirty="0"/>
        </a:p>
      </dgm:t>
    </dgm:pt>
    <dgm:pt modelId="{5641F125-8648-4809-996D-981889AAF990}" type="parTrans" cxnId="{B36B1D40-CE0A-46A9-855C-E071426669A8}">
      <dgm:prSet/>
      <dgm:spPr/>
      <dgm:t>
        <a:bodyPr/>
        <a:lstStyle/>
        <a:p>
          <a:endParaRPr lang="en-ID"/>
        </a:p>
      </dgm:t>
    </dgm:pt>
    <dgm:pt modelId="{653F7E99-3FF6-430C-B53B-100EBF9F5204}" type="sibTrans" cxnId="{B36B1D40-CE0A-46A9-855C-E071426669A8}">
      <dgm:prSet/>
      <dgm:spPr/>
      <dgm:t>
        <a:bodyPr/>
        <a:lstStyle/>
        <a:p>
          <a:endParaRPr lang="en-ID"/>
        </a:p>
      </dgm:t>
    </dgm:pt>
    <dgm:pt modelId="{6725CB68-C818-4F6E-B95F-AA5F3354A90B}">
      <dgm:prSet custT="1"/>
      <dgm:spPr/>
      <dgm:t>
        <a:bodyPr/>
        <a:lstStyle/>
        <a:p>
          <a:r>
            <a:rPr lang="id-ID" sz="2800" b="0" dirty="0"/>
            <a:t>Pencawisan</a:t>
          </a:r>
        </a:p>
        <a:p>
          <a:r>
            <a:rPr lang="id-ID" sz="2800" b="0" dirty="0"/>
            <a:t>(PK, Baptis, Pengakuan Dosa, Manten, dll.)</a:t>
          </a:r>
          <a:endParaRPr lang="en-ID" sz="2800" b="0" dirty="0"/>
        </a:p>
      </dgm:t>
    </dgm:pt>
    <dgm:pt modelId="{5831B89E-6EE6-49B7-8434-F3B93386A4E3}" type="parTrans" cxnId="{DDC50FD3-F6AE-4155-B584-3A08BAD144C2}">
      <dgm:prSet/>
      <dgm:spPr/>
      <dgm:t>
        <a:bodyPr/>
        <a:lstStyle/>
        <a:p>
          <a:endParaRPr lang="en-ID"/>
        </a:p>
      </dgm:t>
    </dgm:pt>
    <dgm:pt modelId="{6B7C6442-C420-4162-888D-9A9873B61CFC}" type="sibTrans" cxnId="{DDC50FD3-F6AE-4155-B584-3A08BAD144C2}">
      <dgm:prSet/>
      <dgm:spPr/>
      <dgm:t>
        <a:bodyPr/>
        <a:lstStyle/>
        <a:p>
          <a:endParaRPr lang="en-ID"/>
        </a:p>
      </dgm:t>
    </dgm:pt>
    <dgm:pt modelId="{777B977D-6D7F-46DC-9673-9AE07DD546D5}" type="pres">
      <dgm:prSet presAssocID="{F8AC2E04-F587-4102-A965-CEC195D4DFDB}" presName="hierChild1" presStyleCnt="0">
        <dgm:presLayoutVars>
          <dgm:orgChart val="1"/>
          <dgm:chPref val="1"/>
          <dgm:dir val="rev"/>
          <dgm:animOne val="branch"/>
          <dgm:animLvl val="lvl"/>
          <dgm:resizeHandles/>
        </dgm:presLayoutVars>
      </dgm:prSet>
      <dgm:spPr/>
    </dgm:pt>
    <dgm:pt modelId="{3B6486BA-64EF-45AD-A67A-D77539B41073}" type="pres">
      <dgm:prSet presAssocID="{9255A9B8-16DA-40F8-981C-0A87F8CC9E69}" presName="hierRoot1" presStyleCnt="0">
        <dgm:presLayoutVars>
          <dgm:hierBranch val="init"/>
        </dgm:presLayoutVars>
      </dgm:prSet>
      <dgm:spPr/>
    </dgm:pt>
    <dgm:pt modelId="{C112E817-B092-4F71-ABEA-DEA7966DA78A}" type="pres">
      <dgm:prSet presAssocID="{9255A9B8-16DA-40F8-981C-0A87F8CC9E69}" presName="rootComposite1" presStyleCnt="0"/>
      <dgm:spPr/>
    </dgm:pt>
    <dgm:pt modelId="{D5B26BA3-6D1D-4619-8D11-30E0D99BC2B0}" type="pres">
      <dgm:prSet presAssocID="{9255A9B8-16DA-40F8-981C-0A87F8CC9E69}" presName="rootText1" presStyleLbl="node0" presStyleIdx="0" presStyleCnt="1" custScaleX="154686" custScaleY="152077" custLinFactNeighborY="-2086">
        <dgm:presLayoutVars>
          <dgm:chPref val="3"/>
        </dgm:presLayoutVars>
      </dgm:prSet>
      <dgm:spPr/>
    </dgm:pt>
    <dgm:pt modelId="{CF85D263-A9D6-48C2-84E9-3D0B6010E47C}" type="pres">
      <dgm:prSet presAssocID="{9255A9B8-16DA-40F8-981C-0A87F8CC9E69}" presName="rootConnector1" presStyleLbl="node1" presStyleIdx="0" presStyleCnt="0"/>
      <dgm:spPr/>
    </dgm:pt>
    <dgm:pt modelId="{A6674E29-19A1-4E3B-A9E7-077D1F86E21B}" type="pres">
      <dgm:prSet presAssocID="{9255A9B8-16DA-40F8-981C-0A87F8CC9E69}" presName="hierChild2" presStyleCnt="0"/>
      <dgm:spPr/>
    </dgm:pt>
    <dgm:pt modelId="{D8491F52-F222-47B1-80CB-11C66523507E}" type="pres">
      <dgm:prSet presAssocID="{C55B3A6F-60D6-4D11-9B12-84B3193A0B1C}" presName="Name37" presStyleLbl="parChTrans1D2" presStyleIdx="0" presStyleCnt="4"/>
      <dgm:spPr/>
    </dgm:pt>
    <dgm:pt modelId="{702111EE-2F2B-4A51-8D07-D94C7DCB7CEE}" type="pres">
      <dgm:prSet presAssocID="{E0C9F958-574A-4647-99B1-CCE0949A2202}" presName="hierRoot2" presStyleCnt="0">
        <dgm:presLayoutVars>
          <dgm:hierBranch val="init"/>
        </dgm:presLayoutVars>
      </dgm:prSet>
      <dgm:spPr/>
    </dgm:pt>
    <dgm:pt modelId="{6D873CEB-3DBD-4423-A689-C46F1650CD61}" type="pres">
      <dgm:prSet presAssocID="{E0C9F958-574A-4647-99B1-CCE0949A2202}" presName="rootComposite" presStyleCnt="0"/>
      <dgm:spPr/>
    </dgm:pt>
    <dgm:pt modelId="{4182A465-9AEA-40FF-92B0-CB43F52CE4E4}" type="pres">
      <dgm:prSet presAssocID="{E0C9F958-574A-4647-99B1-CCE0949A2202}" presName="rootText" presStyleLbl="node2" presStyleIdx="0" presStyleCnt="4">
        <dgm:presLayoutVars>
          <dgm:chPref val="3"/>
        </dgm:presLayoutVars>
      </dgm:prSet>
      <dgm:spPr/>
    </dgm:pt>
    <dgm:pt modelId="{10033666-9DF2-41F0-A9A0-FE319828B4CE}" type="pres">
      <dgm:prSet presAssocID="{E0C9F958-574A-4647-99B1-CCE0949A2202}" presName="rootConnector" presStyleLbl="node2" presStyleIdx="0" presStyleCnt="4"/>
      <dgm:spPr/>
    </dgm:pt>
    <dgm:pt modelId="{D2BE8122-91BD-4E68-A2BC-422C2B7CAC90}" type="pres">
      <dgm:prSet presAssocID="{E0C9F958-574A-4647-99B1-CCE0949A2202}" presName="hierChild4" presStyleCnt="0"/>
      <dgm:spPr/>
    </dgm:pt>
    <dgm:pt modelId="{6EB127DB-14BC-4599-92F6-7D7B3998997F}" type="pres">
      <dgm:prSet presAssocID="{5831B89E-6EE6-49B7-8434-F3B93386A4E3}" presName="Name37" presStyleLbl="parChTrans1D3" presStyleIdx="0" presStyleCnt="3"/>
      <dgm:spPr/>
    </dgm:pt>
    <dgm:pt modelId="{E7F630CB-7856-4F91-B324-8C892D7FF998}" type="pres">
      <dgm:prSet presAssocID="{6725CB68-C818-4F6E-B95F-AA5F3354A90B}" presName="hierRoot2" presStyleCnt="0">
        <dgm:presLayoutVars>
          <dgm:hierBranch val="init"/>
        </dgm:presLayoutVars>
      </dgm:prSet>
      <dgm:spPr/>
    </dgm:pt>
    <dgm:pt modelId="{4B477470-81D8-4A01-A15A-A1AEB6EF07DF}" type="pres">
      <dgm:prSet presAssocID="{6725CB68-C818-4F6E-B95F-AA5F3354A90B}" presName="rootComposite" presStyleCnt="0"/>
      <dgm:spPr/>
    </dgm:pt>
    <dgm:pt modelId="{AE306012-DD9D-4156-BE88-FEAC5615475A}" type="pres">
      <dgm:prSet presAssocID="{6725CB68-C818-4F6E-B95F-AA5F3354A90B}" presName="rootText" presStyleLbl="node3" presStyleIdx="0" presStyleCnt="1" custScaleY="265807">
        <dgm:presLayoutVars>
          <dgm:chPref val="3"/>
        </dgm:presLayoutVars>
      </dgm:prSet>
      <dgm:spPr/>
    </dgm:pt>
    <dgm:pt modelId="{89C0A589-3E6A-4FF8-99E8-45664DE37C0C}" type="pres">
      <dgm:prSet presAssocID="{6725CB68-C818-4F6E-B95F-AA5F3354A90B}" presName="rootConnector" presStyleLbl="node3" presStyleIdx="0" presStyleCnt="1"/>
      <dgm:spPr/>
    </dgm:pt>
    <dgm:pt modelId="{0A956603-EAB9-4A4C-A42F-2642B94AD229}" type="pres">
      <dgm:prSet presAssocID="{6725CB68-C818-4F6E-B95F-AA5F3354A90B}" presName="hierChild4" presStyleCnt="0"/>
      <dgm:spPr/>
    </dgm:pt>
    <dgm:pt modelId="{90633709-FBF0-4EDB-A2F8-E6695048E4BA}" type="pres">
      <dgm:prSet presAssocID="{6725CB68-C818-4F6E-B95F-AA5F3354A90B}" presName="hierChild5" presStyleCnt="0"/>
      <dgm:spPr/>
    </dgm:pt>
    <dgm:pt modelId="{91478938-A53C-4012-8B88-1E2CB10E5538}" type="pres">
      <dgm:prSet presAssocID="{E0C9F958-574A-4647-99B1-CCE0949A2202}" presName="hierChild5" presStyleCnt="0"/>
      <dgm:spPr/>
    </dgm:pt>
    <dgm:pt modelId="{B4CAA2E0-ED52-41A8-814B-16E7926C3AEC}" type="pres">
      <dgm:prSet presAssocID="{E530BA10-A39C-4DFD-9873-0253CF254CD7}" presName="Name37" presStyleLbl="parChTrans1D2" presStyleIdx="1" presStyleCnt="4"/>
      <dgm:spPr/>
    </dgm:pt>
    <dgm:pt modelId="{F33B09F9-D087-4FC1-8F8C-B17736886E0C}" type="pres">
      <dgm:prSet presAssocID="{CD2A1B71-AE29-4B57-92B5-D1EB0F03B3A6}" presName="hierRoot2" presStyleCnt="0">
        <dgm:presLayoutVars>
          <dgm:hierBranch val="init"/>
        </dgm:presLayoutVars>
      </dgm:prSet>
      <dgm:spPr/>
    </dgm:pt>
    <dgm:pt modelId="{41336891-09BC-45F4-B501-463535BA056A}" type="pres">
      <dgm:prSet presAssocID="{CD2A1B71-AE29-4B57-92B5-D1EB0F03B3A6}" presName="rootComposite" presStyleCnt="0"/>
      <dgm:spPr/>
    </dgm:pt>
    <dgm:pt modelId="{14A8E45A-6992-4D9E-98E0-0B64C167E434}" type="pres">
      <dgm:prSet presAssocID="{CD2A1B71-AE29-4B57-92B5-D1EB0F03B3A6}" presName="rootText" presStyleLbl="node2" presStyleIdx="1" presStyleCnt="4" custScaleX="118243">
        <dgm:presLayoutVars>
          <dgm:chPref val="3"/>
        </dgm:presLayoutVars>
      </dgm:prSet>
      <dgm:spPr/>
    </dgm:pt>
    <dgm:pt modelId="{C3FB0755-6628-4044-B646-941C00BEB718}" type="pres">
      <dgm:prSet presAssocID="{CD2A1B71-AE29-4B57-92B5-D1EB0F03B3A6}" presName="rootConnector" presStyleLbl="node2" presStyleIdx="1" presStyleCnt="4"/>
      <dgm:spPr/>
    </dgm:pt>
    <dgm:pt modelId="{DEFB46CE-D1C0-4AAD-9EBE-2168CCB78ECA}" type="pres">
      <dgm:prSet presAssocID="{CD2A1B71-AE29-4B57-92B5-D1EB0F03B3A6}" presName="hierChild4" presStyleCnt="0"/>
      <dgm:spPr/>
    </dgm:pt>
    <dgm:pt modelId="{84596058-2EB5-44DE-B6B8-A6FAD444A093}" type="pres">
      <dgm:prSet presAssocID="{CD2A1B71-AE29-4B57-92B5-D1EB0F03B3A6}" presName="hierChild5" presStyleCnt="0"/>
      <dgm:spPr/>
    </dgm:pt>
    <dgm:pt modelId="{C3D38E11-0D6B-4639-9D11-68D3B003AAEC}" type="pres">
      <dgm:prSet presAssocID="{7391E81A-DE5C-4F3F-BE30-127A7C8BCF0F}" presName="Name37" presStyleLbl="parChTrans1D2" presStyleIdx="2" presStyleCnt="4"/>
      <dgm:spPr/>
    </dgm:pt>
    <dgm:pt modelId="{5B562D7F-707D-4573-B92A-E77195CA3595}" type="pres">
      <dgm:prSet presAssocID="{70DA7EA7-1DEB-4A25-92E3-2D284F258F15}" presName="hierRoot2" presStyleCnt="0">
        <dgm:presLayoutVars>
          <dgm:hierBranch val="init"/>
        </dgm:presLayoutVars>
      </dgm:prSet>
      <dgm:spPr/>
    </dgm:pt>
    <dgm:pt modelId="{130ACFC0-94F2-4469-9D81-1F39F1866AB2}" type="pres">
      <dgm:prSet presAssocID="{70DA7EA7-1DEB-4A25-92E3-2D284F258F15}" presName="rootComposite" presStyleCnt="0"/>
      <dgm:spPr/>
    </dgm:pt>
    <dgm:pt modelId="{248EDBBB-871E-422D-B90A-DB90CBB7E20E}" type="pres">
      <dgm:prSet presAssocID="{70DA7EA7-1DEB-4A25-92E3-2D284F258F15}" presName="rootText" presStyleLbl="node2" presStyleIdx="2" presStyleCnt="4" custScaleX="126486">
        <dgm:presLayoutVars>
          <dgm:chPref val="3"/>
        </dgm:presLayoutVars>
      </dgm:prSet>
      <dgm:spPr/>
    </dgm:pt>
    <dgm:pt modelId="{BA1D39CA-FE81-4ED1-9D01-B6EE26B0E2FA}" type="pres">
      <dgm:prSet presAssocID="{70DA7EA7-1DEB-4A25-92E3-2D284F258F15}" presName="rootConnector" presStyleLbl="node2" presStyleIdx="2" presStyleCnt="4"/>
      <dgm:spPr/>
    </dgm:pt>
    <dgm:pt modelId="{E80F8D8E-73F1-4EF7-B197-16F211E447A8}" type="pres">
      <dgm:prSet presAssocID="{70DA7EA7-1DEB-4A25-92E3-2D284F258F15}" presName="hierChild4" presStyleCnt="0"/>
      <dgm:spPr/>
    </dgm:pt>
    <dgm:pt modelId="{AFE8FAAE-A41B-445B-ACFE-52573B59CED6}" type="pres">
      <dgm:prSet presAssocID="{70DA7EA7-1DEB-4A25-92E3-2D284F258F15}" presName="hierChild5" presStyleCnt="0"/>
      <dgm:spPr/>
    </dgm:pt>
    <dgm:pt modelId="{ABEA3D86-B745-4815-B2C3-9C3FCAEB7997}" type="pres">
      <dgm:prSet presAssocID="{D3DB9B4C-BF11-4B5D-BF69-AE83894D1AA5}" presName="Name37" presStyleLbl="parChTrans1D2" presStyleIdx="3" presStyleCnt="4"/>
      <dgm:spPr/>
    </dgm:pt>
    <dgm:pt modelId="{6C9F57A7-8D65-418E-B6F2-AA9F26651043}" type="pres">
      <dgm:prSet presAssocID="{90789AE4-C552-41EE-B55E-A41B7EB76934}" presName="hierRoot2" presStyleCnt="0">
        <dgm:presLayoutVars>
          <dgm:hierBranch val="init"/>
        </dgm:presLayoutVars>
      </dgm:prSet>
      <dgm:spPr/>
    </dgm:pt>
    <dgm:pt modelId="{45E754C3-6BFA-48AB-8060-E0718F0C6D16}" type="pres">
      <dgm:prSet presAssocID="{90789AE4-C552-41EE-B55E-A41B7EB76934}" presName="rootComposite" presStyleCnt="0"/>
      <dgm:spPr/>
    </dgm:pt>
    <dgm:pt modelId="{3CE90489-DD55-43C2-B19B-3A650F59BB4F}" type="pres">
      <dgm:prSet presAssocID="{90789AE4-C552-41EE-B55E-A41B7EB76934}" presName="rootText" presStyleLbl="node2" presStyleIdx="3" presStyleCnt="4" custScaleX="108601">
        <dgm:presLayoutVars>
          <dgm:chPref val="3"/>
        </dgm:presLayoutVars>
      </dgm:prSet>
      <dgm:spPr/>
    </dgm:pt>
    <dgm:pt modelId="{DAC8D492-36AD-406A-AD03-AF8483AE3242}" type="pres">
      <dgm:prSet presAssocID="{90789AE4-C552-41EE-B55E-A41B7EB76934}" presName="rootConnector" presStyleLbl="node2" presStyleIdx="3" presStyleCnt="4"/>
      <dgm:spPr/>
    </dgm:pt>
    <dgm:pt modelId="{ACDBBB76-A5F5-40FF-8340-4F938ECD052B}" type="pres">
      <dgm:prSet presAssocID="{90789AE4-C552-41EE-B55E-A41B7EB76934}" presName="hierChild4" presStyleCnt="0"/>
      <dgm:spPr/>
    </dgm:pt>
    <dgm:pt modelId="{35915B3C-4CCC-4F15-93C4-B649CE97C593}" type="pres">
      <dgm:prSet presAssocID="{90789AE4-C552-41EE-B55E-A41B7EB76934}" presName="hierChild5" presStyleCnt="0"/>
      <dgm:spPr/>
    </dgm:pt>
    <dgm:pt modelId="{CDA9737D-9298-4787-868C-54C8E933677C}" type="pres">
      <dgm:prSet presAssocID="{42F5849B-93FE-4BA7-ADD5-E18FB023535B}" presName="Name111" presStyleLbl="parChTrans1D3" presStyleIdx="1" presStyleCnt="3"/>
      <dgm:spPr/>
    </dgm:pt>
    <dgm:pt modelId="{7244BFDF-D07C-427E-BB8A-6F042574B9BD}" type="pres">
      <dgm:prSet presAssocID="{D7B4EE60-6951-4447-934F-AD20488DAF50}" presName="hierRoot3" presStyleCnt="0">
        <dgm:presLayoutVars>
          <dgm:hierBranch val="init"/>
        </dgm:presLayoutVars>
      </dgm:prSet>
      <dgm:spPr/>
    </dgm:pt>
    <dgm:pt modelId="{E2E2137D-E0D1-4229-825E-2F63C526B9FC}" type="pres">
      <dgm:prSet presAssocID="{D7B4EE60-6951-4447-934F-AD20488DAF50}" presName="rootComposite3" presStyleCnt="0"/>
      <dgm:spPr/>
    </dgm:pt>
    <dgm:pt modelId="{8601E8F8-678A-4F6A-8868-780593187C24}" type="pres">
      <dgm:prSet presAssocID="{D7B4EE60-6951-4447-934F-AD20488DAF50}" presName="rootText3" presStyleLbl="asst2" presStyleIdx="0" presStyleCnt="2">
        <dgm:presLayoutVars>
          <dgm:chPref val="3"/>
        </dgm:presLayoutVars>
      </dgm:prSet>
      <dgm:spPr/>
    </dgm:pt>
    <dgm:pt modelId="{60FDB97A-00E3-44E9-8DEF-1A073F269A6F}" type="pres">
      <dgm:prSet presAssocID="{D7B4EE60-6951-4447-934F-AD20488DAF50}" presName="rootConnector3" presStyleLbl="asst2" presStyleIdx="0" presStyleCnt="2"/>
      <dgm:spPr/>
    </dgm:pt>
    <dgm:pt modelId="{6E894924-BCA4-42C2-B682-B0B96A0C33E7}" type="pres">
      <dgm:prSet presAssocID="{D7B4EE60-6951-4447-934F-AD20488DAF50}" presName="hierChild6" presStyleCnt="0"/>
      <dgm:spPr/>
    </dgm:pt>
    <dgm:pt modelId="{F4424867-B3E8-46A8-886E-44B250D6B3CC}" type="pres">
      <dgm:prSet presAssocID="{D7B4EE60-6951-4447-934F-AD20488DAF50}" presName="hierChild7" presStyleCnt="0"/>
      <dgm:spPr/>
    </dgm:pt>
    <dgm:pt modelId="{2323D975-7429-47F1-A7BF-69F23BFAC379}" type="pres">
      <dgm:prSet presAssocID="{5641F125-8648-4809-996D-981889AAF990}" presName="Name111" presStyleLbl="parChTrans1D3" presStyleIdx="2" presStyleCnt="3"/>
      <dgm:spPr/>
    </dgm:pt>
    <dgm:pt modelId="{BD7C18AE-30BE-4AA2-9FA3-D95D3EF0723E}" type="pres">
      <dgm:prSet presAssocID="{5995AAE9-0969-4126-AF9D-23595BBDB711}" presName="hierRoot3" presStyleCnt="0">
        <dgm:presLayoutVars>
          <dgm:hierBranch val="init"/>
        </dgm:presLayoutVars>
      </dgm:prSet>
      <dgm:spPr/>
    </dgm:pt>
    <dgm:pt modelId="{91BF868D-8C9D-4F0A-AE0A-5BA863724D67}" type="pres">
      <dgm:prSet presAssocID="{5995AAE9-0969-4126-AF9D-23595BBDB711}" presName="rootComposite3" presStyleCnt="0"/>
      <dgm:spPr/>
    </dgm:pt>
    <dgm:pt modelId="{FE7582B3-260E-472A-8F37-1093CC6F2442}" type="pres">
      <dgm:prSet presAssocID="{5995AAE9-0969-4126-AF9D-23595BBDB711}" presName="rootText3" presStyleLbl="asst2" presStyleIdx="1" presStyleCnt="2">
        <dgm:presLayoutVars>
          <dgm:chPref val="3"/>
        </dgm:presLayoutVars>
      </dgm:prSet>
      <dgm:spPr/>
    </dgm:pt>
    <dgm:pt modelId="{C551E46A-FD82-43DA-854B-F56D1044CE9E}" type="pres">
      <dgm:prSet presAssocID="{5995AAE9-0969-4126-AF9D-23595BBDB711}" presName="rootConnector3" presStyleLbl="asst2" presStyleIdx="1" presStyleCnt="2"/>
      <dgm:spPr/>
    </dgm:pt>
    <dgm:pt modelId="{2AFC4548-0A15-442E-A5DF-AF5C14C0BAD4}" type="pres">
      <dgm:prSet presAssocID="{5995AAE9-0969-4126-AF9D-23595BBDB711}" presName="hierChild6" presStyleCnt="0"/>
      <dgm:spPr/>
    </dgm:pt>
    <dgm:pt modelId="{D6606A04-767F-443E-A657-D6B1C28688D8}" type="pres">
      <dgm:prSet presAssocID="{5995AAE9-0969-4126-AF9D-23595BBDB711}" presName="hierChild7" presStyleCnt="0"/>
      <dgm:spPr/>
    </dgm:pt>
    <dgm:pt modelId="{B25C662A-32C6-4348-BA7E-67D849041DD3}" type="pres">
      <dgm:prSet presAssocID="{9255A9B8-16DA-40F8-981C-0A87F8CC9E69}" presName="hierChild3" presStyleCnt="0"/>
      <dgm:spPr/>
    </dgm:pt>
  </dgm:ptLst>
  <dgm:cxnLst>
    <dgm:cxn modelId="{6DC05A03-05C3-4A00-B452-D7BF2D5DD803}" type="presOf" srcId="{9255A9B8-16DA-40F8-981C-0A87F8CC9E69}" destId="{D5B26BA3-6D1D-4619-8D11-30E0D99BC2B0}" srcOrd="0" destOrd="0" presId="urn:microsoft.com/office/officeart/2005/8/layout/orgChart1"/>
    <dgm:cxn modelId="{AB656005-C31A-4E05-B9E9-AFE4B7984AEF}" type="presOf" srcId="{5995AAE9-0969-4126-AF9D-23595BBDB711}" destId="{FE7582B3-260E-472A-8F37-1093CC6F2442}" srcOrd="0" destOrd="0" presId="urn:microsoft.com/office/officeart/2005/8/layout/orgChart1"/>
    <dgm:cxn modelId="{9DAF9D0A-E4E8-4240-B386-99623F101EB9}" srcId="{9255A9B8-16DA-40F8-981C-0A87F8CC9E69}" destId="{E0C9F958-574A-4647-99B1-CCE0949A2202}" srcOrd="0" destOrd="0" parTransId="{C55B3A6F-60D6-4D11-9B12-84B3193A0B1C}" sibTransId="{1590B046-4F14-47C8-84F1-3142FABB9070}"/>
    <dgm:cxn modelId="{FB444C0B-4320-4FB4-998B-CDE0D3337C1F}" type="presOf" srcId="{5995AAE9-0969-4126-AF9D-23595BBDB711}" destId="{C551E46A-FD82-43DA-854B-F56D1044CE9E}" srcOrd="1" destOrd="0" presId="urn:microsoft.com/office/officeart/2005/8/layout/orgChart1"/>
    <dgm:cxn modelId="{92804910-C272-498F-9649-B59721313007}" type="presOf" srcId="{E0C9F958-574A-4647-99B1-CCE0949A2202}" destId="{10033666-9DF2-41F0-A9A0-FE319828B4CE}" srcOrd="1" destOrd="0" presId="urn:microsoft.com/office/officeart/2005/8/layout/orgChart1"/>
    <dgm:cxn modelId="{803E1413-2F99-4ABE-A6AE-BEA9F1B5258C}" srcId="{90789AE4-C552-41EE-B55E-A41B7EB76934}" destId="{D7B4EE60-6951-4447-934F-AD20488DAF50}" srcOrd="0" destOrd="0" parTransId="{42F5849B-93FE-4BA7-ADD5-E18FB023535B}" sibTransId="{B814D339-C550-4675-A269-2E9E544F584C}"/>
    <dgm:cxn modelId="{4945C518-2382-4BC6-9D26-44A31657107A}" type="presOf" srcId="{42F5849B-93FE-4BA7-ADD5-E18FB023535B}" destId="{CDA9737D-9298-4787-868C-54C8E933677C}" srcOrd="0" destOrd="0" presId="urn:microsoft.com/office/officeart/2005/8/layout/orgChart1"/>
    <dgm:cxn modelId="{6BF6AD2B-C977-4AC9-9600-AE2B97BD69A4}" type="presOf" srcId="{E0C9F958-574A-4647-99B1-CCE0949A2202}" destId="{4182A465-9AEA-40FF-92B0-CB43F52CE4E4}" srcOrd="0" destOrd="0" presId="urn:microsoft.com/office/officeart/2005/8/layout/orgChart1"/>
    <dgm:cxn modelId="{3512DD30-7083-490C-BA64-80BDFB52AA9A}" srcId="{9255A9B8-16DA-40F8-981C-0A87F8CC9E69}" destId="{90789AE4-C552-41EE-B55E-A41B7EB76934}" srcOrd="3" destOrd="0" parTransId="{D3DB9B4C-BF11-4B5D-BF69-AE83894D1AA5}" sibTransId="{5B008870-34F8-47FE-899B-7429F86C5193}"/>
    <dgm:cxn modelId="{BDB4AC33-EEA6-4E15-B34A-9FC926B7AB32}" type="presOf" srcId="{6725CB68-C818-4F6E-B95F-AA5F3354A90B}" destId="{AE306012-DD9D-4156-BE88-FEAC5615475A}" srcOrd="0" destOrd="0" presId="urn:microsoft.com/office/officeart/2005/8/layout/orgChart1"/>
    <dgm:cxn modelId="{20CAD83B-D889-414C-AC35-0E958DB1120B}" type="presOf" srcId="{E530BA10-A39C-4DFD-9873-0253CF254CD7}" destId="{B4CAA2E0-ED52-41A8-814B-16E7926C3AEC}" srcOrd="0" destOrd="0" presId="urn:microsoft.com/office/officeart/2005/8/layout/orgChart1"/>
    <dgm:cxn modelId="{B36B1D40-CE0A-46A9-855C-E071426669A8}" srcId="{90789AE4-C552-41EE-B55E-A41B7EB76934}" destId="{5995AAE9-0969-4126-AF9D-23595BBDB711}" srcOrd="1" destOrd="0" parTransId="{5641F125-8648-4809-996D-981889AAF990}" sibTransId="{653F7E99-3FF6-430C-B53B-100EBF9F5204}"/>
    <dgm:cxn modelId="{2D13555D-B47A-4FA7-B6B7-8C6242C5AD5C}" srcId="{9255A9B8-16DA-40F8-981C-0A87F8CC9E69}" destId="{70DA7EA7-1DEB-4A25-92E3-2D284F258F15}" srcOrd="2" destOrd="0" parTransId="{7391E81A-DE5C-4F3F-BE30-127A7C8BCF0F}" sibTransId="{74B9FB58-0C6E-440B-826A-871448F2E901}"/>
    <dgm:cxn modelId="{1A1FF361-D19A-4A64-8BBC-A1F1BDC711F3}" type="presOf" srcId="{5641F125-8648-4809-996D-981889AAF990}" destId="{2323D975-7429-47F1-A7BF-69F23BFAC379}" srcOrd="0" destOrd="0" presId="urn:microsoft.com/office/officeart/2005/8/layout/orgChart1"/>
    <dgm:cxn modelId="{5D9CC464-CAF6-4993-888E-64C7AE2BEBCD}" type="presOf" srcId="{F8AC2E04-F587-4102-A965-CEC195D4DFDB}" destId="{777B977D-6D7F-46DC-9673-9AE07DD546D5}" srcOrd="0" destOrd="0" presId="urn:microsoft.com/office/officeart/2005/8/layout/orgChart1"/>
    <dgm:cxn modelId="{76C1594A-311A-4D74-AE69-DDF89EBF2010}" type="presOf" srcId="{5831B89E-6EE6-49B7-8434-F3B93386A4E3}" destId="{6EB127DB-14BC-4599-92F6-7D7B3998997F}" srcOrd="0" destOrd="0" presId="urn:microsoft.com/office/officeart/2005/8/layout/orgChart1"/>
    <dgm:cxn modelId="{CE1B6A6F-8C75-4ADB-B31C-848FDD18A9E5}" srcId="{F8AC2E04-F587-4102-A965-CEC195D4DFDB}" destId="{9255A9B8-16DA-40F8-981C-0A87F8CC9E69}" srcOrd="0" destOrd="0" parTransId="{EA6134AE-EDBA-479D-AAD3-A9C9902833F9}" sibTransId="{FDDF41EC-334F-4D3B-AA2C-94A2A6A5B98A}"/>
    <dgm:cxn modelId="{BE167275-890F-462E-AF4B-3A2EF2F79504}" type="presOf" srcId="{CD2A1B71-AE29-4B57-92B5-D1EB0F03B3A6}" destId="{14A8E45A-6992-4D9E-98E0-0B64C167E434}" srcOrd="0" destOrd="0" presId="urn:microsoft.com/office/officeart/2005/8/layout/orgChart1"/>
    <dgm:cxn modelId="{AD40BC88-294E-47CF-8A92-EFD0F115C5D0}" type="presOf" srcId="{7391E81A-DE5C-4F3F-BE30-127A7C8BCF0F}" destId="{C3D38E11-0D6B-4639-9D11-68D3B003AAEC}" srcOrd="0" destOrd="0" presId="urn:microsoft.com/office/officeart/2005/8/layout/orgChart1"/>
    <dgm:cxn modelId="{D915F5A3-37C0-4DA2-8FF5-2FBBF12DEF6D}" type="presOf" srcId="{D7B4EE60-6951-4447-934F-AD20488DAF50}" destId="{60FDB97A-00E3-44E9-8DEF-1A073F269A6F}" srcOrd="1" destOrd="0" presId="urn:microsoft.com/office/officeart/2005/8/layout/orgChart1"/>
    <dgm:cxn modelId="{5B407AA8-E016-4D04-A3CE-FBFAB7F9DD4D}" type="presOf" srcId="{70DA7EA7-1DEB-4A25-92E3-2D284F258F15}" destId="{248EDBBB-871E-422D-B90A-DB90CBB7E20E}" srcOrd="0" destOrd="0" presId="urn:microsoft.com/office/officeart/2005/8/layout/orgChart1"/>
    <dgm:cxn modelId="{D84EBBA8-D8AD-43DF-931D-2C0209835A47}" type="presOf" srcId="{C55B3A6F-60D6-4D11-9B12-84B3193A0B1C}" destId="{D8491F52-F222-47B1-80CB-11C66523507E}" srcOrd="0" destOrd="0" presId="urn:microsoft.com/office/officeart/2005/8/layout/orgChart1"/>
    <dgm:cxn modelId="{BE4DF5A8-E293-4CBE-ACFD-B96A79DCD364}" type="presOf" srcId="{90789AE4-C552-41EE-B55E-A41B7EB76934}" destId="{3CE90489-DD55-43C2-B19B-3A650F59BB4F}" srcOrd="0" destOrd="0" presId="urn:microsoft.com/office/officeart/2005/8/layout/orgChart1"/>
    <dgm:cxn modelId="{5EDD89B1-8404-4987-A497-C90E850C9E38}" srcId="{9255A9B8-16DA-40F8-981C-0A87F8CC9E69}" destId="{CD2A1B71-AE29-4B57-92B5-D1EB0F03B3A6}" srcOrd="1" destOrd="0" parTransId="{E530BA10-A39C-4DFD-9873-0253CF254CD7}" sibTransId="{16641E45-91C7-47C6-ADA9-AE68BC350DA2}"/>
    <dgm:cxn modelId="{FABAACBC-D99A-4ABA-86F8-AF79D1DCAE3D}" type="presOf" srcId="{90789AE4-C552-41EE-B55E-A41B7EB76934}" destId="{DAC8D492-36AD-406A-AD03-AF8483AE3242}" srcOrd="1" destOrd="0" presId="urn:microsoft.com/office/officeart/2005/8/layout/orgChart1"/>
    <dgm:cxn modelId="{4CE9C8C3-1646-41E0-BBC0-2B0E4D34394A}" type="presOf" srcId="{6725CB68-C818-4F6E-B95F-AA5F3354A90B}" destId="{89C0A589-3E6A-4FF8-99E8-45664DE37C0C}" srcOrd="1" destOrd="0" presId="urn:microsoft.com/office/officeart/2005/8/layout/orgChart1"/>
    <dgm:cxn modelId="{DDC50FD3-F6AE-4155-B584-3A08BAD144C2}" srcId="{E0C9F958-574A-4647-99B1-CCE0949A2202}" destId="{6725CB68-C818-4F6E-B95F-AA5F3354A90B}" srcOrd="0" destOrd="0" parTransId="{5831B89E-6EE6-49B7-8434-F3B93386A4E3}" sibTransId="{6B7C6442-C420-4162-888D-9A9873B61CFC}"/>
    <dgm:cxn modelId="{9B771FD8-9D89-4F47-9B6B-90A37B98E9AB}" type="presOf" srcId="{9255A9B8-16DA-40F8-981C-0A87F8CC9E69}" destId="{CF85D263-A9D6-48C2-84E9-3D0B6010E47C}" srcOrd="1" destOrd="0" presId="urn:microsoft.com/office/officeart/2005/8/layout/orgChart1"/>
    <dgm:cxn modelId="{9058BEDF-D722-4553-AAF5-A6315F587975}" type="presOf" srcId="{D3DB9B4C-BF11-4B5D-BF69-AE83894D1AA5}" destId="{ABEA3D86-B745-4815-B2C3-9C3FCAEB7997}" srcOrd="0" destOrd="0" presId="urn:microsoft.com/office/officeart/2005/8/layout/orgChart1"/>
    <dgm:cxn modelId="{3338CCE2-590D-4B03-ACC5-055F9D52338E}" type="presOf" srcId="{CD2A1B71-AE29-4B57-92B5-D1EB0F03B3A6}" destId="{C3FB0755-6628-4044-B646-941C00BEB718}" srcOrd="1" destOrd="0" presId="urn:microsoft.com/office/officeart/2005/8/layout/orgChart1"/>
    <dgm:cxn modelId="{759448E4-AED4-494F-B78A-689D42046314}" type="presOf" srcId="{D7B4EE60-6951-4447-934F-AD20488DAF50}" destId="{8601E8F8-678A-4F6A-8868-780593187C24}" srcOrd="0" destOrd="0" presId="urn:microsoft.com/office/officeart/2005/8/layout/orgChart1"/>
    <dgm:cxn modelId="{AEA4D8FB-7057-4A8F-9082-251726E9136A}" type="presOf" srcId="{70DA7EA7-1DEB-4A25-92E3-2D284F258F15}" destId="{BA1D39CA-FE81-4ED1-9D01-B6EE26B0E2FA}" srcOrd="1" destOrd="0" presId="urn:microsoft.com/office/officeart/2005/8/layout/orgChart1"/>
    <dgm:cxn modelId="{E7A33722-1473-4EC9-907A-FD314D4C4332}" type="presParOf" srcId="{777B977D-6D7F-46DC-9673-9AE07DD546D5}" destId="{3B6486BA-64EF-45AD-A67A-D77539B41073}" srcOrd="0" destOrd="0" presId="urn:microsoft.com/office/officeart/2005/8/layout/orgChart1"/>
    <dgm:cxn modelId="{A68CCF3F-ACD3-4B06-A9E8-491E3F9B884A}" type="presParOf" srcId="{3B6486BA-64EF-45AD-A67A-D77539B41073}" destId="{C112E817-B092-4F71-ABEA-DEA7966DA78A}" srcOrd="0" destOrd="0" presId="urn:microsoft.com/office/officeart/2005/8/layout/orgChart1"/>
    <dgm:cxn modelId="{4446AE13-D639-4BD6-8087-F9F485E64989}" type="presParOf" srcId="{C112E817-B092-4F71-ABEA-DEA7966DA78A}" destId="{D5B26BA3-6D1D-4619-8D11-30E0D99BC2B0}" srcOrd="0" destOrd="0" presId="urn:microsoft.com/office/officeart/2005/8/layout/orgChart1"/>
    <dgm:cxn modelId="{31F77888-B95A-4EEE-886D-7DFB615AC365}" type="presParOf" srcId="{C112E817-B092-4F71-ABEA-DEA7966DA78A}" destId="{CF85D263-A9D6-48C2-84E9-3D0B6010E47C}" srcOrd="1" destOrd="0" presId="urn:microsoft.com/office/officeart/2005/8/layout/orgChart1"/>
    <dgm:cxn modelId="{C4EF2ED2-BD9D-46A5-8884-959F2210FC90}" type="presParOf" srcId="{3B6486BA-64EF-45AD-A67A-D77539B41073}" destId="{A6674E29-19A1-4E3B-A9E7-077D1F86E21B}" srcOrd="1" destOrd="0" presId="urn:microsoft.com/office/officeart/2005/8/layout/orgChart1"/>
    <dgm:cxn modelId="{E88A7B03-58AA-4D10-8F48-C260106771F7}" type="presParOf" srcId="{A6674E29-19A1-4E3B-A9E7-077D1F86E21B}" destId="{D8491F52-F222-47B1-80CB-11C66523507E}" srcOrd="0" destOrd="0" presId="urn:microsoft.com/office/officeart/2005/8/layout/orgChart1"/>
    <dgm:cxn modelId="{A8B22CA9-CF92-460D-9F5E-6776F81EAE4C}" type="presParOf" srcId="{A6674E29-19A1-4E3B-A9E7-077D1F86E21B}" destId="{702111EE-2F2B-4A51-8D07-D94C7DCB7CEE}" srcOrd="1" destOrd="0" presId="urn:microsoft.com/office/officeart/2005/8/layout/orgChart1"/>
    <dgm:cxn modelId="{7B8C7F42-3CB8-4BD4-804B-6D62F3FD3C3D}" type="presParOf" srcId="{702111EE-2F2B-4A51-8D07-D94C7DCB7CEE}" destId="{6D873CEB-3DBD-4423-A689-C46F1650CD61}" srcOrd="0" destOrd="0" presId="urn:microsoft.com/office/officeart/2005/8/layout/orgChart1"/>
    <dgm:cxn modelId="{039F2CBD-4219-411A-80E6-6F61B2F2A44A}" type="presParOf" srcId="{6D873CEB-3DBD-4423-A689-C46F1650CD61}" destId="{4182A465-9AEA-40FF-92B0-CB43F52CE4E4}" srcOrd="0" destOrd="0" presId="urn:microsoft.com/office/officeart/2005/8/layout/orgChart1"/>
    <dgm:cxn modelId="{DE76E675-1CAE-4DD1-8B3C-07399E15DDDD}" type="presParOf" srcId="{6D873CEB-3DBD-4423-A689-C46F1650CD61}" destId="{10033666-9DF2-41F0-A9A0-FE319828B4CE}" srcOrd="1" destOrd="0" presId="urn:microsoft.com/office/officeart/2005/8/layout/orgChart1"/>
    <dgm:cxn modelId="{28D1D0E1-7C72-4A08-B7AD-9F9696E4FC0D}" type="presParOf" srcId="{702111EE-2F2B-4A51-8D07-D94C7DCB7CEE}" destId="{D2BE8122-91BD-4E68-A2BC-422C2B7CAC90}" srcOrd="1" destOrd="0" presId="urn:microsoft.com/office/officeart/2005/8/layout/orgChart1"/>
    <dgm:cxn modelId="{8948A0E1-89D0-4046-A67E-23F61BEA03D0}" type="presParOf" srcId="{D2BE8122-91BD-4E68-A2BC-422C2B7CAC90}" destId="{6EB127DB-14BC-4599-92F6-7D7B3998997F}" srcOrd="0" destOrd="0" presId="urn:microsoft.com/office/officeart/2005/8/layout/orgChart1"/>
    <dgm:cxn modelId="{0D89AEB2-CCEF-478F-A4BD-A81F5D0972D2}" type="presParOf" srcId="{D2BE8122-91BD-4E68-A2BC-422C2B7CAC90}" destId="{E7F630CB-7856-4F91-B324-8C892D7FF998}" srcOrd="1" destOrd="0" presId="urn:microsoft.com/office/officeart/2005/8/layout/orgChart1"/>
    <dgm:cxn modelId="{75586EE8-27E5-42AF-ACDD-5718135E5184}" type="presParOf" srcId="{E7F630CB-7856-4F91-B324-8C892D7FF998}" destId="{4B477470-81D8-4A01-A15A-A1AEB6EF07DF}" srcOrd="0" destOrd="0" presId="urn:microsoft.com/office/officeart/2005/8/layout/orgChart1"/>
    <dgm:cxn modelId="{C4EA5183-2703-4C03-91BB-1C555A70ECD0}" type="presParOf" srcId="{4B477470-81D8-4A01-A15A-A1AEB6EF07DF}" destId="{AE306012-DD9D-4156-BE88-FEAC5615475A}" srcOrd="0" destOrd="0" presId="urn:microsoft.com/office/officeart/2005/8/layout/orgChart1"/>
    <dgm:cxn modelId="{82A5106E-6BA9-401A-9952-F6F292E9BD46}" type="presParOf" srcId="{4B477470-81D8-4A01-A15A-A1AEB6EF07DF}" destId="{89C0A589-3E6A-4FF8-99E8-45664DE37C0C}" srcOrd="1" destOrd="0" presId="urn:microsoft.com/office/officeart/2005/8/layout/orgChart1"/>
    <dgm:cxn modelId="{4E435B26-819F-4035-BD26-7459040812E7}" type="presParOf" srcId="{E7F630CB-7856-4F91-B324-8C892D7FF998}" destId="{0A956603-EAB9-4A4C-A42F-2642B94AD229}" srcOrd="1" destOrd="0" presId="urn:microsoft.com/office/officeart/2005/8/layout/orgChart1"/>
    <dgm:cxn modelId="{40EE491D-0C86-42E8-8474-B317B716469A}" type="presParOf" srcId="{E7F630CB-7856-4F91-B324-8C892D7FF998}" destId="{90633709-FBF0-4EDB-A2F8-E6695048E4BA}" srcOrd="2" destOrd="0" presId="urn:microsoft.com/office/officeart/2005/8/layout/orgChart1"/>
    <dgm:cxn modelId="{E05B58B1-512F-4567-8306-B8573AA68328}" type="presParOf" srcId="{702111EE-2F2B-4A51-8D07-D94C7DCB7CEE}" destId="{91478938-A53C-4012-8B88-1E2CB10E5538}" srcOrd="2" destOrd="0" presId="urn:microsoft.com/office/officeart/2005/8/layout/orgChart1"/>
    <dgm:cxn modelId="{9E2A246F-26FA-451D-B713-DF473D9642A6}" type="presParOf" srcId="{A6674E29-19A1-4E3B-A9E7-077D1F86E21B}" destId="{B4CAA2E0-ED52-41A8-814B-16E7926C3AEC}" srcOrd="2" destOrd="0" presId="urn:microsoft.com/office/officeart/2005/8/layout/orgChart1"/>
    <dgm:cxn modelId="{775E9AA4-A949-46B2-8EED-2DA0833C3847}" type="presParOf" srcId="{A6674E29-19A1-4E3B-A9E7-077D1F86E21B}" destId="{F33B09F9-D087-4FC1-8F8C-B17736886E0C}" srcOrd="3" destOrd="0" presId="urn:microsoft.com/office/officeart/2005/8/layout/orgChart1"/>
    <dgm:cxn modelId="{540E612D-4B8F-400A-B07B-A83F2F1D7D26}" type="presParOf" srcId="{F33B09F9-D087-4FC1-8F8C-B17736886E0C}" destId="{41336891-09BC-45F4-B501-463535BA056A}" srcOrd="0" destOrd="0" presId="urn:microsoft.com/office/officeart/2005/8/layout/orgChart1"/>
    <dgm:cxn modelId="{60F6123B-C53A-4789-9338-9C0D7DF35F19}" type="presParOf" srcId="{41336891-09BC-45F4-B501-463535BA056A}" destId="{14A8E45A-6992-4D9E-98E0-0B64C167E434}" srcOrd="0" destOrd="0" presId="urn:microsoft.com/office/officeart/2005/8/layout/orgChart1"/>
    <dgm:cxn modelId="{9130CB31-1AE3-4820-962E-D81AAFC7D196}" type="presParOf" srcId="{41336891-09BC-45F4-B501-463535BA056A}" destId="{C3FB0755-6628-4044-B646-941C00BEB718}" srcOrd="1" destOrd="0" presId="urn:microsoft.com/office/officeart/2005/8/layout/orgChart1"/>
    <dgm:cxn modelId="{973B6027-6126-4026-AC13-3241C126EBED}" type="presParOf" srcId="{F33B09F9-D087-4FC1-8F8C-B17736886E0C}" destId="{DEFB46CE-D1C0-4AAD-9EBE-2168CCB78ECA}" srcOrd="1" destOrd="0" presId="urn:microsoft.com/office/officeart/2005/8/layout/orgChart1"/>
    <dgm:cxn modelId="{33FDF9D0-757F-4E5D-B078-E041DB296564}" type="presParOf" srcId="{F33B09F9-D087-4FC1-8F8C-B17736886E0C}" destId="{84596058-2EB5-44DE-B6B8-A6FAD444A093}" srcOrd="2" destOrd="0" presId="urn:microsoft.com/office/officeart/2005/8/layout/orgChart1"/>
    <dgm:cxn modelId="{F3C24907-1AB0-4175-94F2-79CEB7E573E0}" type="presParOf" srcId="{A6674E29-19A1-4E3B-A9E7-077D1F86E21B}" destId="{C3D38E11-0D6B-4639-9D11-68D3B003AAEC}" srcOrd="4" destOrd="0" presId="urn:microsoft.com/office/officeart/2005/8/layout/orgChart1"/>
    <dgm:cxn modelId="{56908484-70DD-4EB2-8EDD-C03DA08EAC90}" type="presParOf" srcId="{A6674E29-19A1-4E3B-A9E7-077D1F86E21B}" destId="{5B562D7F-707D-4573-B92A-E77195CA3595}" srcOrd="5" destOrd="0" presId="urn:microsoft.com/office/officeart/2005/8/layout/orgChart1"/>
    <dgm:cxn modelId="{8A5C3F49-95F1-4C25-8780-63A19C86AF60}" type="presParOf" srcId="{5B562D7F-707D-4573-B92A-E77195CA3595}" destId="{130ACFC0-94F2-4469-9D81-1F39F1866AB2}" srcOrd="0" destOrd="0" presId="urn:microsoft.com/office/officeart/2005/8/layout/orgChart1"/>
    <dgm:cxn modelId="{E6EF19D4-9BF4-4FCE-944C-4B4B463A4668}" type="presParOf" srcId="{130ACFC0-94F2-4469-9D81-1F39F1866AB2}" destId="{248EDBBB-871E-422D-B90A-DB90CBB7E20E}" srcOrd="0" destOrd="0" presId="urn:microsoft.com/office/officeart/2005/8/layout/orgChart1"/>
    <dgm:cxn modelId="{84B036BF-5F05-4844-A4D7-FC594C3F6011}" type="presParOf" srcId="{130ACFC0-94F2-4469-9D81-1F39F1866AB2}" destId="{BA1D39CA-FE81-4ED1-9D01-B6EE26B0E2FA}" srcOrd="1" destOrd="0" presId="urn:microsoft.com/office/officeart/2005/8/layout/orgChart1"/>
    <dgm:cxn modelId="{718AF235-9CAB-44C5-950E-645F10A139A4}" type="presParOf" srcId="{5B562D7F-707D-4573-B92A-E77195CA3595}" destId="{E80F8D8E-73F1-4EF7-B197-16F211E447A8}" srcOrd="1" destOrd="0" presId="urn:microsoft.com/office/officeart/2005/8/layout/orgChart1"/>
    <dgm:cxn modelId="{9CE89C93-4A85-4DEA-A705-34AEEEA78A64}" type="presParOf" srcId="{5B562D7F-707D-4573-B92A-E77195CA3595}" destId="{AFE8FAAE-A41B-445B-ACFE-52573B59CED6}" srcOrd="2" destOrd="0" presId="urn:microsoft.com/office/officeart/2005/8/layout/orgChart1"/>
    <dgm:cxn modelId="{0B7C8A70-9272-40B3-95CD-DBD32A9E6597}" type="presParOf" srcId="{A6674E29-19A1-4E3B-A9E7-077D1F86E21B}" destId="{ABEA3D86-B745-4815-B2C3-9C3FCAEB7997}" srcOrd="6" destOrd="0" presId="urn:microsoft.com/office/officeart/2005/8/layout/orgChart1"/>
    <dgm:cxn modelId="{DA8AC30C-5DAE-4343-BD4B-B925C4F65EBE}" type="presParOf" srcId="{A6674E29-19A1-4E3B-A9E7-077D1F86E21B}" destId="{6C9F57A7-8D65-418E-B6F2-AA9F26651043}" srcOrd="7" destOrd="0" presId="urn:microsoft.com/office/officeart/2005/8/layout/orgChart1"/>
    <dgm:cxn modelId="{FBE00762-C454-448F-8CEF-0589B421C031}" type="presParOf" srcId="{6C9F57A7-8D65-418E-B6F2-AA9F26651043}" destId="{45E754C3-6BFA-48AB-8060-E0718F0C6D16}" srcOrd="0" destOrd="0" presId="urn:microsoft.com/office/officeart/2005/8/layout/orgChart1"/>
    <dgm:cxn modelId="{1134A25E-8C86-4229-A702-EFD581C8947F}" type="presParOf" srcId="{45E754C3-6BFA-48AB-8060-E0718F0C6D16}" destId="{3CE90489-DD55-43C2-B19B-3A650F59BB4F}" srcOrd="0" destOrd="0" presId="urn:microsoft.com/office/officeart/2005/8/layout/orgChart1"/>
    <dgm:cxn modelId="{4E4FF437-8E60-4B03-865B-2D304A108E37}" type="presParOf" srcId="{45E754C3-6BFA-48AB-8060-E0718F0C6D16}" destId="{DAC8D492-36AD-406A-AD03-AF8483AE3242}" srcOrd="1" destOrd="0" presId="urn:microsoft.com/office/officeart/2005/8/layout/orgChart1"/>
    <dgm:cxn modelId="{5C1905F3-A522-4AA1-A1D5-AE99A16D3A9F}" type="presParOf" srcId="{6C9F57A7-8D65-418E-B6F2-AA9F26651043}" destId="{ACDBBB76-A5F5-40FF-8340-4F938ECD052B}" srcOrd="1" destOrd="0" presId="urn:microsoft.com/office/officeart/2005/8/layout/orgChart1"/>
    <dgm:cxn modelId="{B4026B97-7879-4FF4-93F3-257833D28384}" type="presParOf" srcId="{6C9F57A7-8D65-418E-B6F2-AA9F26651043}" destId="{35915B3C-4CCC-4F15-93C4-B649CE97C593}" srcOrd="2" destOrd="0" presId="urn:microsoft.com/office/officeart/2005/8/layout/orgChart1"/>
    <dgm:cxn modelId="{11B80DCC-99C8-4FF8-95D7-792F03EC3D14}" type="presParOf" srcId="{35915B3C-4CCC-4F15-93C4-B649CE97C593}" destId="{CDA9737D-9298-4787-868C-54C8E933677C}" srcOrd="0" destOrd="0" presId="urn:microsoft.com/office/officeart/2005/8/layout/orgChart1"/>
    <dgm:cxn modelId="{77A6291E-3CEC-4A6B-A409-0B4038998C45}" type="presParOf" srcId="{35915B3C-4CCC-4F15-93C4-B649CE97C593}" destId="{7244BFDF-D07C-427E-BB8A-6F042574B9BD}" srcOrd="1" destOrd="0" presId="urn:microsoft.com/office/officeart/2005/8/layout/orgChart1"/>
    <dgm:cxn modelId="{46AA1DE4-5EC3-4F01-9763-9CEC60010E2A}" type="presParOf" srcId="{7244BFDF-D07C-427E-BB8A-6F042574B9BD}" destId="{E2E2137D-E0D1-4229-825E-2F63C526B9FC}" srcOrd="0" destOrd="0" presId="urn:microsoft.com/office/officeart/2005/8/layout/orgChart1"/>
    <dgm:cxn modelId="{EBE28E36-AE2C-4C27-A5EB-3F2226A2D6FD}" type="presParOf" srcId="{E2E2137D-E0D1-4229-825E-2F63C526B9FC}" destId="{8601E8F8-678A-4F6A-8868-780593187C24}" srcOrd="0" destOrd="0" presId="urn:microsoft.com/office/officeart/2005/8/layout/orgChart1"/>
    <dgm:cxn modelId="{1040E523-63B9-4B89-A1F0-D2C1374CA281}" type="presParOf" srcId="{E2E2137D-E0D1-4229-825E-2F63C526B9FC}" destId="{60FDB97A-00E3-44E9-8DEF-1A073F269A6F}" srcOrd="1" destOrd="0" presId="urn:microsoft.com/office/officeart/2005/8/layout/orgChart1"/>
    <dgm:cxn modelId="{D2D21B2A-0C2A-4E57-88AD-4454E331D42C}" type="presParOf" srcId="{7244BFDF-D07C-427E-BB8A-6F042574B9BD}" destId="{6E894924-BCA4-42C2-B682-B0B96A0C33E7}" srcOrd="1" destOrd="0" presId="urn:microsoft.com/office/officeart/2005/8/layout/orgChart1"/>
    <dgm:cxn modelId="{D0819BE5-888C-41C5-A925-972AC7D7A470}" type="presParOf" srcId="{7244BFDF-D07C-427E-BB8A-6F042574B9BD}" destId="{F4424867-B3E8-46A8-886E-44B250D6B3CC}" srcOrd="2" destOrd="0" presId="urn:microsoft.com/office/officeart/2005/8/layout/orgChart1"/>
    <dgm:cxn modelId="{8AB1DC63-5F8C-480E-B08A-5D18EBA1D2D2}" type="presParOf" srcId="{35915B3C-4CCC-4F15-93C4-B649CE97C593}" destId="{2323D975-7429-47F1-A7BF-69F23BFAC379}" srcOrd="2" destOrd="0" presId="urn:microsoft.com/office/officeart/2005/8/layout/orgChart1"/>
    <dgm:cxn modelId="{8C170291-77A0-4091-86DC-97D352C5F582}" type="presParOf" srcId="{35915B3C-4CCC-4F15-93C4-B649CE97C593}" destId="{BD7C18AE-30BE-4AA2-9FA3-D95D3EF0723E}" srcOrd="3" destOrd="0" presId="urn:microsoft.com/office/officeart/2005/8/layout/orgChart1"/>
    <dgm:cxn modelId="{7CC75179-8244-465D-92EC-1F9E725EEC4D}" type="presParOf" srcId="{BD7C18AE-30BE-4AA2-9FA3-D95D3EF0723E}" destId="{91BF868D-8C9D-4F0A-AE0A-5BA863724D67}" srcOrd="0" destOrd="0" presId="urn:microsoft.com/office/officeart/2005/8/layout/orgChart1"/>
    <dgm:cxn modelId="{DE71F7E2-69C2-40E7-BBBA-7BB86B502885}" type="presParOf" srcId="{91BF868D-8C9D-4F0A-AE0A-5BA863724D67}" destId="{FE7582B3-260E-472A-8F37-1093CC6F2442}" srcOrd="0" destOrd="0" presId="urn:microsoft.com/office/officeart/2005/8/layout/orgChart1"/>
    <dgm:cxn modelId="{6AFE1A78-6574-40CF-948A-91A9B9AABEF2}" type="presParOf" srcId="{91BF868D-8C9D-4F0A-AE0A-5BA863724D67}" destId="{C551E46A-FD82-43DA-854B-F56D1044CE9E}" srcOrd="1" destOrd="0" presId="urn:microsoft.com/office/officeart/2005/8/layout/orgChart1"/>
    <dgm:cxn modelId="{B1A50AFF-4BDC-4525-9942-0BFD2C2FAB57}" type="presParOf" srcId="{BD7C18AE-30BE-4AA2-9FA3-D95D3EF0723E}" destId="{2AFC4548-0A15-442E-A5DF-AF5C14C0BAD4}" srcOrd="1" destOrd="0" presId="urn:microsoft.com/office/officeart/2005/8/layout/orgChart1"/>
    <dgm:cxn modelId="{993EAA3C-38DD-4444-B8DA-91310CB36311}" type="presParOf" srcId="{BD7C18AE-30BE-4AA2-9FA3-D95D3EF0723E}" destId="{D6606A04-767F-443E-A657-D6B1C28688D8}" srcOrd="2" destOrd="0" presId="urn:microsoft.com/office/officeart/2005/8/layout/orgChart1"/>
    <dgm:cxn modelId="{ABB12711-7897-45BA-807B-EC5630411CD0}" type="presParOf" srcId="{3B6486BA-64EF-45AD-A67A-D77539B41073}" destId="{B25C662A-32C6-4348-BA7E-67D849041DD3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F0350C-411F-4247-A1C7-EEBB39A6D29B}">
      <dsp:nvSpPr>
        <dsp:cNvPr id="0" name=""/>
        <dsp:cNvSpPr/>
      </dsp:nvSpPr>
      <dsp:spPr>
        <a:xfrm>
          <a:off x="3748058" y="2575655"/>
          <a:ext cx="3036452" cy="50891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4458"/>
              </a:lnTo>
              <a:lnTo>
                <a:pt x="3036452" y="254458"/>
              </a:lnTo>
              <a:lnTo>
                <a:pt x="3036452" y="50891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8ADA97A-988D-4186-818D-782F3B3C2743}">
      <dsp:nvSpPr>
        <dsp:cNvPr id="0" name=""/>
        <dsp:cNvSpPr/>
      </dsp:nvSpPr>
      <dsp:spPr>
        <a:xfrm>
          <a:off x="3748058" y="2575655"/>
          <a:ext cx="210627" cy="50891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4458"/>
              </a:lnTo>
              <a:lnTo>
                <a:pt x="210627" y="254458"/>
              </a:lnTo>
              <a:lnTo>
                <a:pt x="210627" y="50891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842CACA-D535-4DE8-81F9-E09D1A093664}">
      <dsp:nvSpPr>
        <dsp:cNvPr id="0" name=""/>
        <dsp:cNvSpPr/>
      </dsp:nvSpPr>
      <dsp:spPr>
        <a:xfrm>
          <a:off x="1132861" y="2575655"/>
          <a:ext cx="2615197" cy="508917"/>
        </a:xfrm>
        <a:custGeom>
          <a:avLst/>
          <a:gdLst/>
          <a:ahLst/>
          <a:cxnLst/>
          <a:rect l="0" t="0" r="0" b="0"/>
          <a:pathLst>
            <a:path>
              <a:moveTo>
                <a:pt x="2615197" y="0"/>
              </a:moveTo>
              <a:lnTo>
                <a:pt x="2615197" y="254458"/>
              </a:lnTo>
              <a:lnTo>
                <a:pt x="0" y="254458"/>
              </a:lnTo>
              <a:lnTo>
                <a:pt x="0" y="50891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B72E348-B62B-43C7-8E18-9B8D4818EB61}">
      <dsp:nvSpPr>
        <dsp:cNvPr id="0" name=""/>
        <dsp:cNvSpPr/>
      </dsp:nvSpPr>
      <dsp:spPr>
        <a:xfrm>
          <a:off x="2694918" y="971975"/>
          <a:ext cx="2106279" cy="16036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153887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4000" kern="1200" dirty="0"/>
            <a:t>MAJELIS GEREJA</a:t>
          </a:r>
          <a:endParaRPr lang="en-ID" sz="4000" kern="1200" dirty="0"/>
        </a:p>
      </dsp:txBody>
      <dsp:txXfrm>
        <a:off x="2694918" y="971975"/>
        <a:ext cx="2106279" cy="1603679"/>
      </dsp:txXfrm>
    </dsp:sp>
    <dsp:sp modelId="{EA627E7A-4F9D-4628-866D-ADD7732D7D89}">
      <dsp:nvSpPr>
        <dsp:cNvPr id="0" name=""/>
        <dsp:cNvSpPr/>
      </dsp:nvSpPr>
      <dsp:spPr>
        <a:xfrm rot="10800000" flipH="1" flipV="1">
          <a:off x="2890534" y="2316143"/>
          <a:ext cx="3572241" cy="50498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17780" rIns="7112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2800" b="1" kern="1200" dirty="0"/>
            <a:t>Tugas Penggembalaan</a:t>
          </a:r>
          <a:endParaRPr lang="en-ID" sz="2800" b="1" kern="1200" dirty="0"/>
        </a:p>
      </dsp:txBody>
      <dsp:txXfrm rot="-10800000">
        <a:off x="2890534" y="2316143"/>
        <a:ext cx="3572241" cy="504988"/>
      </dsp:txXfrm>
    </dsp:sp>
    <dsp:sp modelId="{99791475-FC1D-4E69-B105-FBF3C423FC68}">
      <dsp:nvSpPr>
        <dsp:cNvPr id="0" name=""/>
        <dsp:cNvSpPr/>
      </dsp:nvSpPr>
      <dsp:spPr>
        <a:xfrm>
          <a:off x="79721" y="3084573"/>
          <a:ext cx="2106279" cy="109053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153887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4000" kern="1200" dirty="0"/>
            <a:t>PENATUA</a:t>
          </a:r>
          <a:endParaRPr lang="en-ID" sz="4000" kern="1200" dirty="0"/>
        </a:p>
      </dsp:txBody>
      <dsp:txXfrm>
        <a:off x="79721" y="3084573"/>
        <a:ext cx="2106279" cy="1090538"/>
      </dsp:txXfrm>
    </dsp:sp>
    <dsp:sp modelId="{C4C04C4E-0E2E-44C5-A5FA-B517D289DD56}">
      <dsp:nvSpPr>
        <dsp:cNvPr id="0" name=""/>
        <dsp:cNvSpPr/>
      </dsp:nvSpPr>
      <dsp:spPr>
        <a:xfrm>
          <a:off x="500977" y="3892574"/>
          <a:ext cx="1895651" cy="44390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280" tIns="20320" rIns="81280" bIns="203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3200" b="1" kern="1200" dirty="0"/>
            <a:t>Mengatur</a:t>
          </a:r>
          <a:endParaRPr lang="en-ID" sz="3200" b="1" kern="1200" dirty="0"/>
        </a:p>
      </dsp:txBody>
      <dsp:txXfrm>
        <a:off x="500977" y="3892574"/>
        <a:ext cx="1895651" cy="443903"/>
      </dsp:txXfrm>
    </dsp:sp>
    <dsp:sp modelId="{741C5C9D-9F8C-4E0E-91E9-E4BFF923772E}">
      <dsp:nvSpPr>
        <dsp:cNvPr id="0" name=""/>
        <dsp:cNvSpPr/>
      </dsp:nvSpPr>
      <dsp:spPr>
        <a:xfrm>
          <a:off x="2905546" y="3084573"/>
          <a:ext cx="2106279" cy="109053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153887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4000" kern="1200" dirty="0"/>
            <a:t>PENDETA</a:t>
          </a:r>
          <a:endParaRPr lang="en-ID" sz="4000" kern="1200" dirty="0"/>
        </a:p>
      </dsp:txBody>
      <dsp:txXfrm>
        <a:off x="2905546" y="3084573"/>
        <a:ext cx="2106279" cy="1090538"/>
      </dsp:txXfrm>
    </dsp:sp>
    <dsp:sp modelId="{42D8ABA6-1B33-448B-89DD-AD52628B7757}">
      <dsp:nvSpPr>
        <dsp:cNvPr id="0" name=""/>
        <dsp:cNvSpPr/>
      </dsp:nvSpPr>
      <dsp:spPr>
        <a:xfrm>
          <a:off x="3326802" y="3800810"/>
          <a:ext cx="1895651" cy="62743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9525" rIns="38100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1500" b="1" kern="1200" dirty="0"/>
            <a:t>Mengajar &amp; Melayankan Sakramen</a:t>
          </a:r>
          <a:endParaRPr lang="en-ID" sz="1500" b="1" kern="1200" dirty="0"/>
        </a:p>
      </dsp:txBody>
      <dsp:txXfrm>
        <a:off x="3326802" y="3800810"/>
        <a:ext cx="1895651" cy="627430"/>
      </dsp:txXfrm>
    </dsp:sp>
    <dsp:sp modelId="{1C6CCDD0-3B67-4B69-A7E7-6C77679E1C2A}">
      <dsp:nvSpPr>
        <dsp:cNvPr id="0" name=""/>
        <dsp:cNvSpPr/>
      </dsp:nvSpPr>
      <dsp:spPr>
        <a:xfrm>
          <a:off x="5731371" y="3084573"/>
          <a:ext cx="2106279" cy="109053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153887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4000" kern="1200" dirty="0"/>
            <a:t>DIAKEN</a:t>
          </a:r>
          <a:endParaRPr lang="en-ID" sz="4000" kern="1200" dirty="0"/>
        </a:p>
      </dsp:txBody>
      <dsp:txXfrm>
        <a:off x="5731371" y="3084573"/>
        <a:ext cx="2106279" cy="1090538"/>
      </dsp:txXfrm>
    </dsp:sp>
    <dsp:sp modelId="{F47A4CF7-F0AB-4BBD-96E0-F12E9BF4F3F9}">
      <dsp:nvSpPr>
        <dsp:cNvPr id="0" name=""/>
        <dsp:cNvSpPr/>
      </dsp:nvSpPr>
      <dsp:spPr>
        <a:xfrm>
          <a:off x="6152627" y="3782360"/>
          <a:ext cx="1895651" cy="66433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15240" rIns="6096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2400" b="1" kern="1200" dirty="0"/>
            <a:t>Pelayanan Kasih</a:t>
          </a:r>
          <a:endParaRPr lang="en-ID" sz="2400" b="1" kern="1200" dirty="0"/>
        </a:p>
      </dsp:txBody>
      <dsp:txXfrm>
        <a:off x="6152627" y="3782360"/>
        <a:ext cx="1895651" cy="66433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323D975-7429-47F1-A7BF-69F23BFAC379}">
      <dsp:nvSpPr>
        <dsp:cNvPr id="0" name=""/>
        <dsp:cNvSpPr/>
      </dsp:nvSpPr>
      <dsp:spPr>
        <a:xfrm>
          <a:off x="1866550" y="3031311"/>
          <a:ext cx="195570" cy="856785"/>
        </a:xfrm>
        <a:custGeom>
          <a:avLst/>
          <a:gdLst/>
          <a:ahLst/>
          <a:cxnLst/>
          <a:rect l="0" t="0" r="0" b="0"/>
          <a:pathLst>
            <a:path>
              <a:moveTo>
                <a:pt x="195570" y="0"/>
              </a:moveTo>
              <a:lnTo>
                <a:pt x="195570" y="856785"/>
              </a:lnTo>
              <a:lnTo>
                <a:pt x="0" y="856785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DA9737D-9298-4787-868C-54C8E933677C}">
      <dsp:nvSpPr>
        <dsp:cNvPr id="0" name=""/>
        <dsp:cNvSpPr/>
      </dsp:nvSpPr>
      <dsp:spPr>
        <a:xfrm>
          <a:off x="2062120" y="3031311"/>
          <a:ext cx="195570" cy="85678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56785"/>
              </a:lnTo>
              <a:lnTo>
                <a:pt x="195570" y="856785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BEA3D86-B745-4815-B2C3-9C3FCAEB7997}">
      <dsp:nvSpPr>
        <dsp:cNvPr id="0" name=""/>
        <dsp:cNvSpPr/>
      </dsp:nvSpPr>
      <dsp:spPr>
        <a:xfrm>
          <a:off x="2062120" y="1689455"/>
          <a:ext cx="3797132" cy="410567"/>
        </a:xfrm>
        <a:custGeom>
          <a:avLst/>
          <a:gdLst/>
          <a:ahLst/>
          <a:cxnLst/>
          <a:rect l="0" t="0" r="0" b="0"/>
          <a:pathLst>
            <a:path>
              <a:moveTo>
                <a:pt x="3797132" y="0"/>
              </a:moveTo>
              <a:lnTo>
                <a:pt x="3797132" y="214997"/>
              </a:lnTo>
              <a:lnTo>
                <a:pt x="0" y="214997"/>
              </a:lnTo>
              <a:lnTo>
                <a:pt x="0" y="41056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3D38E11-0D6B-4639-9D11-68D3B003AAEC}">
      <dsp:nvSpPr>
        <dsp:cNvPr id="0" name=""/>
        <dsp:cNvSpPr/>
      </dsp:nvSpPr>
      <dsp:spPr>
        <a:xfrm>
          <a:off x="4642599" y="1689455"/>
          <a:ext cx="1216653" cy="410567"/>
        </a:xfrm>
        <a:custGeom>
          <a:avLst/>
          <a:gdLst/>
          <a:ahLst/>
          <a:cxnLst/>
          <a:rect l="0" t="0" r="0" b="0"/>
          <a:pathLst>
            <a:path>
              <a:moveTo>
                <a:pt x="1216653" y="0"/>
              </a:moveTo>
              <a:lnTo>
                <a:pt x="1216653" y="214997"/>
              </a:lnTo>
              <a:lnTo>
                <a:pt x="0" y="214997"/>
              </a:lnTo>
              <a:lnTo>
                <a:pt x="0" y="41056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CAA2E0-ED52-41A8-814B-16E7926C3AEC}">
      <dsp:nvSpPr>
        <dsp:cNvPr id="0" name=""/>
        <dsp:cNvSpPr/>
      </dsp:nvSpPr>
      <dsp:spPr>
        <a:xfrm>
          <a:off x="5859253" y="1689455"/>
          <a:ext cx="1453619" cy="41056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4997"/>
              </a:lnTo>
              <a:lnTo>
                <a:pt x="1453619" y="214997"/>
              </a:lnTo>
              <a:lnTo>
                <a:pt x="1453619" y="41056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EB127DB-14BC-4599-92F6-7D7B3998997F}">
      <dsp:nvSpPr>
        <dsp:cNvPr id="0" name=""/>
        <dsp:cNvSpPr/>
      </dsp:nvSpPr>
      <dsp:spPr>
        <a:xfrm>
          <a:off x="8991455" y="3031311"/>
          <a:ext cx="279386" cy="162885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28855"/>
              </a:lnTo>
              <a:lnTo>
                <a:pt x="279386" y="1628855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8491F52-F222-47B1-80CB-11C66523507E}">
      <dsp:nvSpPr>
        <dsp:cNvPr id="0" name=""/>
        <dsp:cNvSpPr/>
      </dsp:nvSpPr>
      <dsp:spPr>
        <a:xfrm>
          <a:off x="5859253" y="1689455"/>
          <a:ext cx="3877232" cy="41056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4997"/>
              </a:lnTo>
              <a:lnTo>
                <a:pt x="3877232" y="214997"/>
              </a:lnTo>
              <a:lnTo>
                <a:pt x="3877232" y="41056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5B26BA3-6D1D-4619-8D11-30E0D99BC2B0}">
      <dsp:nvSpPr>
        <dsp:cNvPr id="0" name=""/>
        <dsp:cNvSpPr/>
      </dsp:nvSpPr>
      <dsp:spPr>
        <a:xfrm>
          <a:off x="4418680" y="273179"/>
          <a:ext cx="2881145" cy="14162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4000" kern="1200" dirty="0"/>
            <a:t>KETUGASAN MAJELIS</a:t>
          </a:r>
          <a:endParaRPr lang="en-ID" sz="4000" kern="1200" dirty="0"/>
        </a:p>
      </dsp:txBody>
      <dsp:txXfrm>
        <a:off x="4418680" y="273179"/>
        <a:ext cx="2881145" cy="1416275"/>
      </dsp:txXfrm>
    </dsp:sp>
    <dsp:sp modelId="{4182A465-9AEA-40FF-92B0-CB43F52CE4E4}">
      <dsp:nvSpPr>
        <dsp:cNvPr id="0" name=""/>
        <dsp:cNvSpPr/>
      </dsp:nvSpPr>
      <dsp:spPr>
        <a:xfrm>
          <a:off x="8805197" y="2100022"/>
          <a:ext cx="1862576" cy="93128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2800" kern="1200" dirty="0"/>
            <a:t>Peribadatan</a:t>
          </a:r>
          <a:endParaRPr lang="en-ID" sz="2800" kern="1200" dirty="0"/>
        </a:p>
      </dsp:txBody>
      <dsp:txXfrm>
        <a:off x="8805197" y="2100022"/>
        <a:ext cx="1862576" cy="931288"/>
      </dsp:txXfrm>
    </dsp:sp>
    <dsp:sp modelId="{AE306012-DD9D-4156-BE88-FEAC5615475A}">
      <dsp:nvSpPr>
        <dsp:cNvPr id="0" name=""/>
        <dsp:cNvSpPr/>
      </dsp:nvSpPr>
      <dsp:spPr>
        <a:xfrm>
          <a:off x="9270841" y="3422452"/>
          <a:ext cx="1862576" cy="247542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2800" b="0" kern="1200" dirty="0"/>
            <a:t>Pencawisan</a:t>
          </a:r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2800" b="0" kern="1200" dirty="0"/>
            <a:t>(PK, Baptis, Pengakuan Dosa, Manten, dll.)</a:t>
          </a:r>
          <a:endParaRPr lang="en-ID" sz="2800" b="0" kern="1200" dirty="0"/>
        </a:p>
      </dsp:txBody>
      <dsp:txXfrm>
        <a:off x="9270841" y="3422452"/>
        <a:ext cx="1862576" cy="2475429"/>
      </dsp:txXfrm>
    </dsp:sp>
    <dsp:sp modelId="{14A8E45A-6992-4D9E-98E0-0B64C167E434}">
      <dsp:nvSpPr>
        <dsp:cNvPr id="0" name=""/>
        <dsp:cNvSpPr/>
      </dsp:nvSpPr>
      <dsp:spPr>
        <a:xfrm>
          <a:off x="6211690" y="2100022"/>
          <a:ext cx="2202366" cy="93128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2800" kern="1200" dirty="0"/>
            <a:t>Wilayah/</a:t>
          </a:r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2800" kern="1200" dirty="0"/>
            <a:t>Pepanthan</a:t>
          </a:r>
          <a:endParaRPr lang="en-ID" sz="2800" kern="1200" dirty="0"/>
        </a:p>
      </dsp:txBody>
      <dsp:txXfrm>
        <a:off x="6211690" y="2100022"/>
        <a:ext cx="2202366" cy="931288"/>
      </dsp:txXfrm>
    </dsp:sp>
    <dsp:sp modelId="{248EDBBB-871E-422D-B90A-DB90CBB7E20E}">
      <dsp:nvSpPr>
        <dsp:cNvPr id="0" name=""/>
        <dsp:cNvSpPr/>
      </dsp:nvSpPr>
      <dsp:spPr>
        <a:xfrm>
          <a:off x="3464650" y="2100022"/>
          <a:ext cx="2355898" cy="93128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2800" kern="1200" dirty="0"/>
            <a:t>Bidang/Komisi</a:t>
          </a:r>
          <a:endParaRPr lang="en-ID" sz="2800" kern="1200" dirty="0"/>
        </a:p>
      </dsp:txBody>
      <dsp:txXfrm>
        <a:off x="3464650" y="2100022"/>
        <a:ext cx="2355898" cy="931288"/>
      </dsp:txXfrm>
    </dsp:sp>
    <dsp:sp modelId="{3CE90489-DD55-43C2-B19B-3A650F59BB4F}">
      <dsp:nvSpPr>
        <dsp:cNvPr id="0" name=""/>
        <dsp:cNvSpPr/>
      </dsp:nvSpPr>
      <dsp:spPr>
        <a:xfrm>
          <a:off x="1050732" y="2100022"/>
          <a:ext cx="2022776" cy="93128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2800" kern="1200" dirty="0"/>
            <a:t>Persidangan Majelis</a:t>
          </a:r>
          <a:endParaRPr lang="en-ID" sz="2800" kern="1200" dirty="0"/>
        </a:p>
      </dsp:txBody>
      <dsp:txXfrm>
        <a:off x="1050732" y="2100022"/>
        <a:ext cx="2022776" cy="931288"/>
      </dsp:txXfrm>
    </dsp:sp>
    <dsp:sp modelId="{8601E8F8-678A-4F6A-8868-780593187C24}">
      <dsp:nvSpPr>
        <dsp:cNvPr id="0" name=""/>
        <dsp:cNvSpPr/>
      </dsp:nvSpPr>
      <dsp:spPr>
        <a:xfrm>
          <a:off x="2257691" y="3422452"/>
          <a:ext cx="1862576" cy="93128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3200" kern="1200" dirty="0"/>
            <a:t>Istimewa</a:t>
          </a:r>
          <a:endParaRPr lang="en-ID" sz="3200" kern="1200" dirty="0"/>
        </a:p>
      </dsp:txBody>
      <dsp:txXfrm>
        <a:off x="2257691" y="3422452"/>
        <a:ext cx="1862576" cy="931288"/>
      </dsp:txXfrm>
    </dsp:sp>
    <dsp:sp modelId="{FE7582B3-260E-472A-8F37-1093CC6F2442}">
      <dsp:nvSpPr>
        <dsp:cNvPr id="0" name=""/>
        <dsp:cNvSpPr/>
      </dsp:nvSpPr>
      <dsp:spPr>
        <a:xfrm>
          <a:off x="3973" y="3422452"/>
          <a:ext cx="1862576" cy="93128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3200" kern="1200" dirty="0"/>
            <a:t>Reguler</a:t>
          </a:r>
          <a:endParaRPr lang="en-ID" sz="3200" kern="1200" dirty="0"/>
        </a:p>
      </dsp:txBody>
      <dsp:txXfrm>
        <a:off x="3973" y="3422452"/>
        <a:ext cx="1862576" cy="93128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B2D826-9144-4486-BE55-B2DEBFA67A01}" type="datetimeFigureOut">
              <a:rPr lang="en-ID" smtClean="0"/>
              <a:t>27/07/2024</a:t>
            </a:fld>
            <a:endParaRPr lang="en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F3008A-DB1F-4B0C-9EE1-A18EADFA95E4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2496174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F3008A-DB1F-4B0C-9EE1-A18EADFA95E4}" type="slidenum">
              <a:rPr lang="en-ID" smtClean="0"/>
              <a:t>8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6012277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228BB2-8B85-C00F-0BD9-8AF11E3966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AFE39BD-7D8B-C6AA-23DC-C37BE62B93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BC8A59-EB42-56F8-78BD-881474A77C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BF953-47D6-464D-AD62-D9510237D8A5}" type="datetimeFigureOut">
              <a:rPr lang="en-ID" smtClean="0"/>
              <a:t>27/07/2024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00A855-E69F-A90D-B4B6-4A67EC9859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B72D99-6B05-EDAC-36C2-4D6D409F78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57D6B-6B7D-4967-A772-0DDAF090429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384891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DD465D-D7C2-B108-42F9-B01AF47D31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2ABF99F-9E07-94E5-D78A-8A5FA03228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AF8B79-BAAC-7370-0B66-0239A42093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BF953-47D6-464D-AD62-D9510237D8A5}" type="datetimeFigureOut">
              <a:rPr lang="en-ID" smtClean="0"/>
              <a:t>27/07/2024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03F925-F697-E9C1-40DA-B0B2A5DBC2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E82EA6-BF19-FFBD-1CEE-7F01AE85D9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57D6B-6B7D-4967-A772-0DDAF090429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758160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EF09DAD-F665-1E0E-B6AA-19477EA8C96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E6F4F97-8C7B-6675-6382-3CC505CAD2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8A1596-BBD3-3BDD-DF6E-327AB4EB57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BF953-47D6-464D-AD62-D9510237D8A5}" type="datetimeFigureOut">
              <a:rPr lang="en-ID" smtClean="0"/>
              <a:t>27/07/2024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110F45-9787-0EFB-D5A0-A685B01968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01168B-6281-4F94-DDA9-F9A80EA77A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57D6B-6B7D-4967-A772-0DDAF090429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8841917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EAB94E-7D2E-54DF-6222-61DB5F6490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7E0403-AD01-736A-23CC-56669FD74F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337938-4E15-4D57-AA74-C8EA03FAC0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BF953-47D6-464D-AD62-D9510237D8A5}" type="datetimeFigureOut">
              <a:rPr lang="en-ID" smtClean="0"/>
              <a:t>27/07/2024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177DFE-DE59-62C5-B48E-3A6CBF4AC7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66014B-3052-8E1D-E962-807D84113A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57D6B-6B7D-4967-A772-0DDAF090429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2935294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49B71B-9C3C-7A0F-B3C9-6B90EC140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CA097A-F910-31F0-4B3D-45F75A707D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BC7A52-40BD-5B41-3A59-B5870CCF35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BF953-47D6-464D-AD62-D9510237D8A5}" type="datetimeFigureOut">
              <a:rPr lang="en-ID" smtClean="0"/>
              <a:t>27/07/2024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9FA077-0E34-0796-8B87-F53ADF07A4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753BE4-F25B-B3D9-4998-8C20789F0C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57D6B-6B7D-4967-A772-0DDAF090429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3880022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17049E-EF30-48FF-B41E-D159E1C8E1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9AC61D-4E12-2C7D-5D20-6E5AE4387B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DAAA290-890D-095C-D192-3D4EEDDE35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10259F-1F57-CF15-E575-0024054178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BF953-47D6-464D-AD62-D9510237D8A5}" type="datetimeFigureOut">
              <a:rPr lang="en-ID" smtClean="0"/>
              <a:t>27/07/2024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7C9399-D739-2AAF-B927-BEDF1F87B1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A4CE013-008E-4E1E-0713-1C315C8122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57D6B-6B7D-4967-A772-0DDAF090429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317753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799A52-C05C-0583-E0C4-C9A0865A6B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CC6013-3D6E-51D7-875E-FA3E2520B8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1E31E7B-3A0D-B424-D0F1-A874FB55FB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8047F00-616C-9488-AA30-BF88303ECA8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73162C1-D948-02CB-7462-F896B052EBD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0D64FA9-CDCC-72E8-6150-6B96117A23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BF953-47D6-464D-AD62-D9510237D8A5}" type="datetimeFigureOut">
              <a:rPr lang="en-ID" smtClean="0"/>
              <a:t>27/07/2024</a:t>
            </a:fld>
            <a:endParaRPr lang="en-ID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46EBB62-BAA1-E5AF-0FD2-121262BFD1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ABB5EB2-B5A5-990C-1F35-C982960628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57D6B-6B7D-4967-A772-0DDAF090429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5220966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6060B9-71F4-F17B-E5B5-FD0E65CCD3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E110D1E-AF7D-883E-49B1-AEB8F56826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BF953-47D6-464D-AD62-D9510237D8A5}" type="datetimeFigureOut">
              <a:rPr lang="en-ID" smtClean="0"/>
              <a:t>27/07/2024</a:t>
            </a:fld>
            <a:endParaRPr lang="en-ID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0FE3874-E181-629C-19EF-9483CBED6A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96C0588-719F-A25F-FFD0-0AC1EE6A7E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57D6B-6B7D-4967-A772-0DDAF090429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756352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ACA8A20-8841-23F3-CFBC-181713BF3A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BF953-47D6-464D-AD62-D9510237D8A5}" type="datetimeFigureOut">
              <a:rPr lang="en-ID" smtClean="0"/>
              <a:t>27/07/2024</a:t>
            </a:fld>
            <a:endParaRPr lang="en-ID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0E7F373-73BC-B62B-5FC7-A141123C84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77A385-FFF2-771F-1BE2-A2C7E71699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57D6B-6B7D-4967-A772-0DDAF090429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4114177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A15D13-961C-521A-30CE-359C2B83A9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4E0CE3-F80C-7780-5C5E-048A95D59F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D31D7D9-3F75-8B05-4B9A-6F3A908C88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829885-5BA4-4140-7E0B-09A36284FA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BF953-47D6-464D-AD62-D9510237D8A5}" type="datetimeFigureOut">
              <a:rPr lang="en-ID" smtClean="0"/>
              <a:t>27/07/2024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8DB156-50A9-CA47-0FB5-64524E503B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19C733-9FCF-B4CA-8492-DED0F90F19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57D6B-6B7D-4967-A772-0DDAF090429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0642436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37F297-4366-443F-D3DF-B2DF77DAAD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A9A4539-7E9A-B799-857B-9DBB4CDF3F3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DEA52D8-E1F3-9086-4A21-E81900B72F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FE519B0-7CAE-4417-1AF8-C9C2D2337E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BF953-47D6-464D-AD62-D9510237D8A5}" type="datetimeFigureOut">
              <a:rPr lang="en-ID" smtClean="0"/>
              <a:t>27/07/2024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8133B57-ACBF-9968-36DB-8B372C4714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1C74B0-CFF9-2611-BFC3-DB5D3DBE45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57D6B-6B7D-4967-A772-0DDAF090429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3557387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D64D453-05AC-62DF-A71A-1D28BD4A74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5BE54A-C06F-31EA-F16F-9CFB782C8A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CB73E2-B58D-00C3-25B3-6A6C8C81589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5BF953-47D6-464D-AD62-D9510237D8A5}" type="datetimeFigureOut">
              <a:rPr lang="en-ID" smtClean="0"/>
              <a:t>27/07/2024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D4F1C2-30FF-961F-B1FE-45393B63278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A0C736-DF9B-7A6A-F7E1-FE1A7EEF8A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A57D6B-6B7D-4967-A772-0DDAF090429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552276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3224F3-C20C-0CAD-02D2-6DEF566184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3065590"/>
          </a:xfrm>
        </p:spPr>
        <p:txBody>
          <a:bodyPr>
            <a:normAutofit/>
          </a:bodyPr>
          <a:lstStyle/>
          <a:p>
            <a:r>
              <a:rPr lang="id-ID" dirty="0">
                <a:latin typeface="Arial Black" panose="020B0A04020102020204" pitchFamily="34" charset="0"/>
              </a:rPr>
              <a:t>JOB DESCRIPTION MAJELIS GEREJA</a:t>
            </a:r>
            <a:endParaRPr lang="en-ID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76124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36E12A-B634-5484-9EA2-2F2B62D2AC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8952" y="365125"/>
            <a:ext cx="10594848" cy="485267"/>
          </a:xfrm>
        </p:spPr>
        <p:txBody>
          <a:bodyPr>
            <a:normAutofit fontScale="90000"/>
          </a:bodyPr>
          <a:lstStyle/>
          <a:p>
            <a:pPr algn="ctr"/>
            <a:r>
              <a:rPr lang="id-ID" b="1" dirty="0"/>
              <a:t>BIDANG-BIDANG:</a:t>
            </a:r>
            <a:endParaRPr lang="en-ID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6B74CC-571B-DAD9-B77C-B9AC900D24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3736" y="914400"/>
            <a:ext cx="11804904" cy="5760720"/>
          </a:xfrm>
        </p:spPr>
        <p:txBody>
          <a:bodyPr>
            <a:normAutofit fontScale="92500"/>
          </a:bodyPr>
          <a:lstStyle/>
          <a:p>
            <a:pPr algn="just"/>
            <a:r>
              <a:rPr lang="id-ID" dirty="0"/>
              <a:t>BIDANG IBADAH: tugasnya bertanggung jawab terhadap berfungsinya 					pelayanan kebaktian dan sakramen serta berfungsinya 				badan pembantu majelis gereja (komisi, panitia, atau tim 				yang menjadi cakupannya).</a:t>
            </a:r>
          </a:p>
          <a:p>
            <a:pPr algn="just"/>
            <a:r>
              <a:rPr lang="id-ID" dirty="0"/>
              <a:t>BIDANG KESPEL: tugasnya bertanggung jawab terhadap berfungsinya 					pemberitaan penyelamatan Allah dan pelayanan diakonia 				serta berfungsinya komisi, tim, atau panitia yang menjadi 				cakupannya.</a:t>
            </a:r>
          </a:p>
          <a:p>
            <a:pPr algn="just"/>
            <a:r>
              <a:rPr lang="id-ID" dirty="0"/>
              <a:t>BIDANG PWG: tugasnya bertanggung jawab terhadap berfungsinya 					pemeliharaan iman, pembinaan dan pengaderan serta 				berfungsinya komisi, tim, atau panitia yang menjadi cakupannya.</a:t>
            </a:r>
          </a:p>
          <a:p>
            <a:pPr algn="just"/>
            <a:r>
              <a:rPr lang="id-ID" dirty="0"/>
              <a:t>BIDANG PENATALAYANAN: tugasnya bertanggung jawab terhadap berfungsinya 						keuangan dan sarana-prasarana serta berfungsinya 					komisi, tim, atau panitia yang menjadi cakupannya.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215334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5F8B23-8A7D-2561-8098-544483705D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" y="365125"/>
            <a:ext cx="10576560" cy="439547"/>
          </a:xfrm>
        </p:spPr>
        <p:txBody>
          <a:bodyPr>
            <a:normAutofit fontScale="90000"/>
          </a:bodyPr>
          <a:lstStyle/>
          <a:p>
            <a:pPr algn="ctr"/>
            <a:r>
              <a:rPr lang="id-ID" b="1" dirty="0"/>
              <a:t>HAL-HAL YANG PERLU DIPERHATIKAN:</a:t>
            </a:r>
            <a:endParaRPr lang="en-ID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4CA459-A13E-3CDA-3520-1F0316E800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4320" y="914400"/>
            <a:ext cx="11622024" cy="5650992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id-ID" sz="3200" dirty="0"/>
              <a:t>Penempatan personalia anggota majelis gereja dalam bidang sebaiknya disesuaikan dengan tugas khusus mereka sebagai penatua, pendeta, atau diaken.</a:t>
            </a:r>
          </a:p>
          <a:p>
            <a:pPr algn="just"/>
            <a:r>
              <a:rPr lang="id-ID" sz="3200" dirty="0"/>
              <a:t>Anggota majelis harus masuk dalam bidang tertentu dan jumlahnya hendaknya seimbang, tidak mengumpul pada bidang tertentu tetapi merata ke semua bidang. </a:t>
            </a:r>
          </a:p>
          <a:p>
            <a:pPr algn="just"/>
            <a:r>
              <a:rPr lang="id-ID" sz="3200" dirty="0"/>
              <a:t>Majelis Gereja bisa mengangkat badan pelayanan gerejawi (komisi, tim, panitia) sesuai dengan kebutuhan.</a:t>
            </a:r>
          </a:p>
          <a:p>
            <a:pPr algn="just"/>
            <a:r>
              <a:rPr lang="id-ID" sz="3200" dirty="0"/>
              <a:t>Setiap bidang dapat menyelenggarakan rapat bidang.</a:t>
            </a:r>
          </a:p>
          <a:p>
            <a:pPr algn="just"/>
            <a:r>
              <a:rPr lang="id-ID" sz="3200" dirty="0"/>
              <a:t>Keputusan rapat bidang sebaiknya diinformasikan kepada seluruh anggota Majelis Gereja. Dengan demikian tidak ada anggota Majelis Gereja yang merasa tidak tahu-menahu apa yang diputuskan oleh bidang.</a:t>
            </a:r>
            <a:endParaRPr lang="en-ID" sz="3200" dirty="0"/>
          </a:p>
        </p:txBody>
      </p:sp>
    </p:spTree>
    <p:extLst>
      <p:ext uri="{BB962C8B-B14F-4D97-AF65-F5344CB8AC3E}">
        <p14:creationId xmlns:p14="http://schemas.microsoft.com/office/powerpoint/2010/main" val="756672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17E0B7-7A20-6756-31B9-7F73C02869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86435"/>
          </a:xfrm>
        </p:spPr>
        <p:txBody>
          <a:bodyPr>
            <a:normAutofit fontScale="90000"/>
          </a:bodyPr>
          <a:lstStyle/>
          <a:p>
            <a:pPr algn="ctr"/>
            <a:r>
              <a:rPr lang="id-ID" b="1" dirty="0"/>
              <a:t>PENGEMBANGAN SDM</a:t>
            </a:r>
            <a:endParaRPr lang="en-ID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6D61D6-7F88-9044-93D3-8B37B0098A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6616" y="1216152"/>
            <a:ext cx="11466576" cy="5276723"/>
          </a:xfrm>
        </p:spPr>
        <p:txBody>
          <a:bodyPr>
            <a:normAutofit fontScale="92500" lnSpcReduction="20000"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id-ID" sz="4000" dirty="0"/>
              <a:t>SDM perlu dipersiapkan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id-ID" sz="4000" dirty="0"/>
              <a:t>Melihat manusia sebagai aset yang paling berharga, yang harus produktif di mana saja dan kapan saja.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id-ID" sz="4000" dirty="0"/>
              <a:t>Karakter dan kompetensi SDM harus pula menggambarkan peta dan teladan Allah (melayani dengan sepenuh hati)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id-ID" sz="4000" dirty="0"/>
              <a:t>Kualitas kepemimpinan ditentukan oleh:</a:t>
            </a:r>
          </a:p>
          <a:p>
            <a:pPr lvl="1" algn="just"/>
            <a:r>
              <a:rPr lang="id-ID" sz="3600" i="1" dirty="0"/>
              <a:t>Knowledge </a:t>
            </a:r>
            <a:r>
              <a:rPr lang="id-ID" sz="3600" dirty="0"/>
              <a:t>(pengetahuan)</a:t>
            </a:r>
          </a:p>
          <a:p>
            <a:pPr lvl="1" algn="just"/>
            <a:r>
              <a:rPr lang="id-ID" sz="3600" i="1" dirty="0"/>
              <a:t>Attitude </a:t>
            </a:r>
            <a:r>
              <a:rPr lang="id-ID" sz="3600" dirty="0"/>
              <a:t>(sikap)</a:t>
            </a:r>
          </a:p>
          <a:p>
            <a:pPr lvl="1" algn="just"/>
            <a:r>
              <a:rPr lang="id-ID" sz="3600" i="1" dirty="0"/>
              <a:t>Skill</a:t>
            </a:r>
            <a:r>
              <a:rPr lang="id-ID" sz="3600" dirty="0"/>
              <a:t> (keteraampilan)</a:t>
            </a:r>
          </a:p>
          <a:p>
            <a:pPr lvl="1" algn="just"/>
            <a:r>
              <a:rPr lang="id-ID" sz="3600" i="1" dirty="0"/>
              <a:t>Habit </a:t>
            </a:r>
            <a:r>
              <a:rPr lang="id-ID" sz="3600" dirty="0"/>
              <a:t>(kebiasaan)</a:t>
            </a:r>
            <a:endParaRPr lang="en-ID" sz="3600" i="1" dirty="0"/>
          </a:p>
        </p:txBody>
      </p:sp>
    </p:spTree>
    <p:extLst>
      <p:ext uri="{BB962C8B-B14F-4D97-AF65-F5344CB8AC3E}">
        <p14:creationId xmlns:p14="http://schemas.microsoft.com/office/powerpoint/2010/main" val="127555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6CAEC8-485C-0B8D-22E9-80ABF631EE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31571"/>
          </a:xfrm>
        </p:spPr>
        <p:txBody>
          <a:bodyPr>
            <a:normAutofit fontScale="90000"/>
          </a:bodyPr>
          <a:lstStyle/>
          <a:p>
            <a:pPr algn="ctr"/>
            <a:r>
              <a:rPr lang="id-ID" b="1" dirty="0"/>
              <a:t>PENGEMBANGAN SDM</a:t>
            </a:r>
            <a:endParaRPr lang="en-ID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A32CEE-EDAA-5AC1-80EA-A5084C7AD4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8912" y="1069848"/>
            <a:ext cx="11228832" cy="5358384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id-ID" sz="4400" dirty="0"/>
              <a:t>Ada 5 tingkatan dalam rangkaian perkembangan pola pikir manusia:</a:t>
            </a:r>
          </a:p>
          <a:p>
            <a:pPr lvl="1"/>
            <a:r>
              <a:rPr lang="id-ID" sz="4000" i="1" dirty="0"/>
              <a:t>Directed </a:t>
            </a:r>
            <a:r>
              <a:rPr lang="id-ID" sz="4000" dirty="0"/>
              <a:t>(diatur atau menunggu perintah)</a:t>
            </a:r>
          </a:p>
          <a:p>
            <a:pPr lvl="1"/>
            <a:r>
              <a:rPr lang="id-ID" sz="4000" i="1" dirty="0"/>
              <a:t>Trouble shooter </a:t>
            </a:r>
            <a:r>
              <a:rPr lang="id-ID" sz="4000" dirty="0"/>
              <a:t>(mengatasi masalah)</a:t>
            </a:r>
          </a:p>
          <a:p>
            <a:pPr lvl="1"/>
            <a:r>
              <a:rPr lang="id-ID" sz="4000" i="1" dirty="0"/>
              <a:t>Problem thinker </a:t>
            </a:r>
            <a:r>
              <a:rPr lang="id-ID" sz="4000" dirty="0"/>
              <a:t>(mengatasi masalah sampai tuntas 						sehingga tidak akan terulang lagi)</a:t>
            </a:r>
          </a:p>
          <a:p>
            <a:pPr lvl="1"/>
            <a:r>
              <a:rPr lang="id-ID" sz="4000" i="1" dirty="0"/>
              <a:t>Strategic thinker </a:t>
            </a:r>
            <a:r>
              <a:rPr lang="id-ID" sz="4000" dirty="0"/>
              <a:t>(berpikir strategis)</a:t>
            </a:r>
          </a:p>
          <a:p>
            <a:pPr lvl="1"/>
            <a:r>
              <a:rPr lang="id-ID" sz="4000" i="1" dirty="0"/>
              <a:t>Opportunity seeker </a:t>
            </a:r>
            <a:r>
              <a:rPr lang="id-ID" sz="4000" dirty="0"/>
              <a:t>(sanggup melihat dan 								memanfaatkan peluang =&gt; 					mengubah tantangan menjadi peluang) </a:t>
            </a:r>
            <a:endParaRPr lang="en-ID" sz="4000" dirty="0"/>
          </a:p>
        </p:txBody>
      </p:sp>
    </p:spTree>
    <p:extLst>
      <p:ext uri="{BB962C8B-B14F-4D97-AF65-F5344CB8AC3E}">
        <p14:creationId xmlns:p14="http://schemas.microsoft.com/office/powerpoint/2010/main" val="3001423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4C268E-B259-4C6F-9852-8030DD43F2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757997"/>
          </a:xfrm>
        </p:spPr>
        <p:txBody>
          <a:bodyPr/>
          <a:lstStyle/>
          <a:p>
            <a:r>
              <a:rPr lang="id-ID" dirty="0">
                <a:latin typeface="Bookman Old Style" panose="02050604050505020204" pitchFamily="18" charset="0"/>
              </a:rPr>
              <a:t>HAKIKAT KEPEMIMPINAN GKJ</a:t>
            </a:r>
            <a:endParaRPr lang="en-ID" dirty="0">
              <a:latin typeface="Bookman Old Style" panose="020506040505050202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977BC6C-3703-077E-9014-9A424FA614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069080"/>
            <a:ext cx="9144000" cy="1188720"/>
          </a:xfrm>
        </p:spPr>
        <p:txBody>
          <a:bodyPr>
            <a:normAutofit fontScale="92500" lnSpcReduction="10000"/>
          </a:bodyPr>
          <a:lstStyle/>
          <a:p>
            <a:r>
              <a:rPr lang="id-ID" sz="4000" dirty="0"/>
              <a:t>Kepemimpinan yang melayani</a:t>
            </a:r>
          </a:p>
          <a:p>
            <a:r>
              <a:rPr lang="id-ID" sz="4000" dirty="0"/>
              <a:t>(bdk. Efesus 4: 14-16)</a:t>
            </a:r>
            <a:endParaRPr lang="en-ID" sz="4000" dirty="0"/>
          </a:p>
        </p:txBody>
      </p:sp>
      <p:sp>
        <p:nvSpPr>
          <p:cNvPr id="5" name="Arrow: Down 4">
            <a:extLst>
              <a:ext uri="{FF2B5EF4-FFF2-40B4-BE49-F238E27FC236}">
                <a16:creationId xmlns:a16="http://schemas.microsoft.com/office/drawing/2014/main" id="{3BF3ABAD-AE30-DF6F-6F95-D18A6295D0A8}"/>
              </a:ext>
            </a:extLst>
          </p:cNvPr>
          <p:cNvSpPr/>
          <p:nvPr/>
        </p:nvSpPr>
        <p:spPr>
          <a:xfrm>
            <a:off x="5833872" y="3026664"/>
            <a:ext cx="475488" cy="859536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311222499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C977BC6C-3703-077E-9014-9A424FA614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545336"/>
            <a:ext cx="9144000" cy="3438144"/>
          </a:xfrm>
        </p:spPr>
        <p:txBody>
          <a:bodyPr>
            <a:normAutofit/>
          </a:bodyPr>
          <a:lstStyle/>
          <a:p>
            <a:pPr marL="571500" indent="-571500" algn="just">
              <a:buFont typeface="Wingdings" panose="05000000000000000000" pitchFamily="2" charset="2"/>
              <a:buChar char="Ø"/>
            </a:pPr>
            <a:r>
              <a:rPr lang="id-ID" sz="4000" dirty="0"/>
              <a:t>GKJ dipimpin oleh Allah sendiri</a:t>
            </a:r>
          </a:p>
          <a:p>
            <a:pPr marL="571500" indent="-571500" algn="just">
              <a:buFont typeface="Wingdings" panose="05000000000000000000" pitchFamily="2" charset="2"/>
              <a:buChar char="Ø"/>
            </a:pPr>
            <a:r>
              <a:rPr lang="id-ID" sz="4000" dirty="0"/>
              <a:t>Tujuan kepemimpinan GKJ</a:t>
            </a:r>
          </a:p>
          <a:p>
            <a:pPr algn="just"/>
            <a:endParaRPr lang="en-ID" sz="4000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57CF4CBB-FBA9-16CD-6BAF-26079C5E3F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612648"/>
            <a:ext cx="9144000" cy="3813047"/>
          </a:xfrm>
        </p:spPr>
        <p:txBody>
          <a:bodyPr>
            <a:normAutofit/>
          </a:bodyPr>
          <a:lstStyle/>
          <a:p>
            <a:r>
              <a:rPr lang="id-ID" sz="4000" dirty="0"/>
              <a:t>Memberdayakan segenap warga GKJ</a:t>
            </a:r>
            <a:endParaRPr lang="en-ID" sz="4000" dirty="0"/>
          </a:p>
        </p:txBody>
      </p:sp>
      <p:sp>
        <p:nvSpPr>
          <p:cNvPr id="7" name="Arrow: Down 6">
            <a:extLst>
              <a:ext uri="{FF2B5EF4-FFF2-40B4-BE49-F238E27FC236}">
                <a16:creationId xmlns:a16="http://schemas.microsoft.com/office/drawing/2014/main" id="{B50BFFD9-EE09-EF37-2B57-341D89059F2E}"/>
              </a:ext>
            </a:extLst>
          </p:cNvPr>
          <p:cNvSpPr/>
          <p:nvPr/>
        </p:nvSpPr>
        <p:spPr>
          <a:xfrm>
            <a:off x="4690872" y="2916936"/>
            <a:ext cx="365760" cy="694944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006059077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024FC261-94B4-B1EA-7BC6-2555D9F9C80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88834804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6826213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F1BB8C-5D5B-CBA0-4A96-381B90F0C4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04139"/>
          </a:xfrm>
        </p:spPr>
        <p:txBody>
          <a:bodyPr>
            <a:normAutofit fontScale="90000"/>
          </a:bodyPr>
          <a:lstStyle/>
          <a:p>
            <a:pPr algn="ctr"/>
            <a:r>
              <a:rPr lang="id-ID" b="1" dirty="0"/>
              <a:t>TUGAS KOLEKTIF</a:t>
            </a:r>
            <a:endParaRPr lang="en-ID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7825C4-49B2-FE1B-5E63-BF8ABB5646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2336" y="1143000"/>
            <a:ext cx="11365992" cy="5221224"/>
          </a:xfrm>
        </p:spPr>
        <p:txBody>
          <a:bodyPr>
            <a:normAutofit lnSpcReduction="10000"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id-ID" sz="3600" dirty="0"/>
              <a:t>Majelis gereja bertanggung jawab mengenai segala kegiatan gereja, baik di bidang pemeliharaan iman, pemberitaan keselamatan, pengorganisasian gereja, dan kekayaan gereja.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id-ID" sz="3600" dirty="0"/>
              <a:t>Tugas konkret:</a:t>
            </a:r>
          </a:p>
          <a:p>
            <a:pPr lvl="1" algn="just"/>
            <a:r>
              <a:rPr lang="id-ID" sz="3200" dirty="0"/>
              <a:t>Menyelenggarakan kebaktian, pelayanan sakramen, dan kegiatan-kegiatan pemeliharaan iman.</a:t>
            </a:r>
          </a:p>
          <a:p>
            <a:pPr lvl="1" algn="just"/>
            <a:r>
              <a:rPr lang="id-ID" sz="3200" dirty="0"/>
              <a:t>Bersama-sama warga gereja melaksanakan pemberitaan penyelamatan Allah</a:t>
            </a:r>
          </a:p>
          <a:p>
            <a:pPr lvl="1" algn="just"/>
            <a:r>
              <a:rPr lang="id-ID" sz="3200" dirty="0"/>
              <a:t>Menjaga ajaran gereja</a:t>
            </a:r>
          </a:p>
          <a:p>
            <a:pPr lvl="1" algn="just"/>
            <a:r>
              <a:rPr lang="id-ID" sz="3200" dirty="0"/>
              <a:t>Menyelenggarakan katekisasi atau penajaran agama Kristen</a:t>
            </a:r>
          </a:p>
          <a:p>
            <a:pPr marL="0" indent="0" algn="just">
              <a:buNone/>
            </a:pP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740705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711197C-4CC1-20A7-3AA4-FD2B8708FE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30987"/>
          </a:xfrm>
        </p:spPr>
        <p:txBody>
          <a:bodyPr>
            <a:normAutofit fontScale="90000"/>
          </a:bodyPr>
          <a:lstStyle/>
          <a:p>
            <a:pPr algn="ctr"/>
            <a:r>
              <a:rPr lang="id-ID" b="1" dirty="0"/>
              <a:t>TUGAS KOLEKTIF</a:t>
            </a:r>
            <a:endParaRPr lang="en-ID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01BBFC-2212-34C2-7D55-343900635E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5488" y="1088136"/>
            <a:ext cx="11247120" cy="5321808"/>
          </a:xfrm>
        </p:spPr>
        <p:txBody>
          <a:bodyPr>
            <a:normAutofit fontScale="92500" lnSpcReduction="10000"/>
          </a:bodyPr>
          <a:lstStyle/>
          <a:p>
            <a:pPr lvl="1" algn="just"/>
            <a:r>
              <a:rPr lang="id-ID" sz="3200" dirty="0"/>
              <a:t>Menyelenggarakan Sidang Majelis Gereja untuk:</a:t>
            </a:r>
          </a:p>
          <a:p>
            <a:pPr marL="1428750" lvl="2" indent="-514350" algn="just">
              <a:buAutoNum type="alphaLcPeriod"/>
            </a:pPr>
            <a:r>
              <a:rPr lang="id-ID" sz="2800" dirty="0"/>
              <a:t>Menentukan kebijakan dan arah pelayanan gereja</a:t>
            </a:r>
          </a:p>
          <a:p>
            <a:pPr marL="1428750" lvl="2" indent="-514350" algn="just">
              <a:buAutoNum type="alphaLcPeriod"/>
            </a:pPr>
            <a:r>
              <a:rPr lang="id-ID" sz="2800" dirty="0"/>
              <a:t>Koordinasi tugas-tugas pelayanan Majelis Gereja</a:t>
            </a:r>
          </a:p>
          <a:p>
            <a:pPr marL="1428750" lvl="2" indent="-514350" algn="just">
              <a:buAutoNum type="alphaLcPeriod"/>
            </a:pPr>
            <a:r>
              <a:rPr lang="id-ID" sz="2800" dirty="0"/>
              <a:t>Melaksanakan evaluasi pelaksanaan program pelayanan gereja</a:t>
            </a:r>
          </a:p>
          <a:p>
            <a:pPr lvl="1" algn="just"/>
            <a:r>
              <a:rPr lang="id-ID" sz="3200" dirty="0"/>
              <a:t>Mengangkat dan memberhentikan badan pelayanan Gerejawi serta secara periodik mengadakan pertemuan koordinasi antara Majelis Gereja dan badan pelayanan Gerejawi sehingga tidak berjalan sendiri-sendiri.</a:t>
            </a:r>
          </a:p>
          <a:p>
            <a:pPr lvl="1" algn="just"/>
            <a:r>
              <a:rPr lang="id-ID" sz="3200" dirty="0"/>
              <a:t>Mewakili gereja, baik ke dalam maupun ke luar.</a:t>
            </a:r>
          </a:p>
          <a:p>
            <a:pPr lvl="1" algn="just"/>
            <a:r>
              <a:rPr lang="id-ID" sz="3200" dirty="0"/>
              <a:t>Melakukan perkunjungan dan konseling pastoral.</a:t>
            </a:r>
          </a:p>
          <a:p>
            <a:pPr lvl="1" algn="just"/>
            <a:r>
              <a:rPr lang="id-ID" sz="3200" dirty="0"/>
              <a:t>Menyelenggarakan pembinaan dan pengaderan.</a:t>
            </a:r>
          </a:p>
          <a:p>
            <a:pPr lvl="1" algn="just"/>
            <a:r>
              <a:rPr lang="id-ID" sz="3200" dirty="0"/>
              <a:t>Memahami Alkitab, PPA GKJ, dan TGTL.</a:t>
            </a:r>
          </a:p>
          <a:p>
            <a:pPr lvl="1" algn="just"/>
            <a:r>
              <a:rPr lang="id-ID" sz="3200" dirty="0"/>
              <a:t>Menjadi teladan.</a:t>
            </a:r>
          </a:p>
          <a:p>
            <a:pPr marL="0" indent="0" algn="just">
              <a:buNone/>
            </a:pPr>
            <a:endParaRPr lang="en-ID" sz="3600" dirty="0"/>
          </a:p>
        </p:txBody>
      </p:sp>
    </p:spTree>
    <p:extLst>
      <p:ext uri="{BB962C8B-B14F-4D97-AF65-F5344CB8AC3E}">
        <p14:creationId xmlns:p14="http://schemas.microsoft.com/office/powerpoint/2010/main" val="2230837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AC95ECA-A06E-5E59-CBBC-F720F774F4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365125"/>
            <a:ext cx="10622280" cy="805307"/>
          </a:xfrm>
        </p:spPr>
        <p:txBody>
          <a:bodyPr>
            <a:normAutofit/>
          </a:bodyPr>
          <a:lstStyle/>
          <a:p>
            <a:pPr algn="ctr"/>
            <a:r>
              <a:rPr lang="id-ID" b="1" dirty="0"/>
              <a:t>TUGAS KHUSUS</a:t>
            </a:r>
            <a:endParaRPr lang="en-ID" b="1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803D2F1-EF3F-4062-3154-30001380D4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8056" y="1463040"/>
            <a:ext cx="11256264" cy="4965192"/>
          </a:xfrm>
        </p:spPr>
        <p:txBody>
          <a:bodyPr>
            <a:noAutofit/>
          </a:bodyPr>
          <a:lstStyle/>
          <a:p>
            <a:pPr algn="just"/>
            <a:r>
              <a:rPr lang="id-ID" sz="3600" dirty="0"/>
              <a:t>Penatua: mengatur kehidupan gereja / melaksanakan 				pemerintahan gereja demi terlaksananya 				tugas panggilan gereja.</a:t>
            </a:r>
          </a:p>
          <a:p>
            <a:pPr algn="just"/>
            <a:r>
              <a:rPr lang="id-ID" sz="3600" dirty="0"/>
              <a:t>Diaken: memelihara iman warga gereja dengan cara 				memperhatikan kesejahteraan hidup warga 				gereja dan melaksanakan pelayanan kasih kepada 		masyarakat umum.</a:t>
            </a:r>
          </a:p>
          <a:p>
            <a:pPr algn="just"/>
            <a:r>
              <a:rPr lang="id-ID" sz="3600" dirty="0"/>
              <a:t>Pendeta: mengajar dan melayankan sakramen.</a:t>
            </a:r>
            <a:endParaRPr lang="en-ID" sz="3600" dirty="0"/>
          </a:p>
        </p:txBody>
      </p:sp>
    </p:spTree>
    <p:extLst>
      <p:ext uri="{BB962C8B-B14F-4D97-AF65-F5344CB8AC3E}">
        <p14:creationId xmlns:p14="http://schemas.microsoft.com/office/powerpoint/2010/main" val="4034198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C0627231-53C5-F61A-1A47-31FE59247D5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91053809"/>
              </p:ext>
            </p:extLst>
          </p:nvPr>
        </p:nvGraphicFramePr>
        <p:xfrm>
          <a:off x="521208" y="338328"/>
          <a:ext cx="11137392" cy="61904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573267577"/>
      </p:ext>
    </p:extLst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F97CF8-6661-7F23-C887-E35ABA8C62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4944" y="365125"/>
            <a:ext cx="10658856" cy="402971"/>
          </a:xfrm>
        </p:spPr>
        <p:txBody>
          <a:bodyPr>
            <a:normAutofit fontScale="90000"/>
          </a:bodyPr>
          <a:lstStyle/>
          <a:p>
            <a:pPr algn="ctr"/>
            <a:r>
              <a:rPr lang="id-ID" b="1" dirty="0"/>
              <a:t>STRUKTUR MAJELIS GEREJA</a:t>
            </a:r>
            <a:endParaRPr lang="en-ID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4DA893-C635-EF98-3E58-B0E245CFBC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1168" y="850392"/>
            <a:ext cx="11804904" cy="5788152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id-ID" dirty="0"/>
              <a:t>KETUA: tugasnya memimpin dan bertanggung jawab terhadap berfungsinya Majelis 		Gereja dalam memimpin gereja, sehingga perlu melakukan koordinasi 		yang baik.</a:t>
            </a:r>
          </a:p>
          <a:p>
            <a:pPr algn="just"/>
            <a:r>
              <a:rPr lang="id-ID" dirty="0"/>
              <a:t>WAKIL KETUA: tugasnya mewakili ketua jika berhalangan dalam menjalankan tugas 			dan bertanggung jawab terhadap berfungsinya bidang-bidang 			yang ada dalam Majelis Gereja. </a:t>
            </a:r>
          </a:p>
          <a:p>
            <a:pPr algn="just"/>
            <a:r>
              <a:rPr lang="id-ID" dirty="0"/>
              <a:t>SEKRETARIS: tugasnya bertanggung jawab mengenai surat-surat keluar dan masuk 			serta dokumen-dokumen gerejawi yang penting.</a:t>
            </a:r>
          </a:p>
          <a:p>
            <a:pPr algn="just"/>
            <a:r>
              <a:rPr lang="id-ID" dirty="0"/>
              <a:t>WAKIL SEKRETARIS: tugasnya bertanggung jawab menyusun akta sidang Majelis 					Gereja dan warta gereja.</a:t>
            </a:r>
          </a:p>
          <a:p>
            <a:pPr algn="just"/>
            <a:r>
              <a:rPr lang="id-ID" dirty="0"/>
              <a:t>BENDAHARA: tugasnya bertanggung jawab mengenai keuangan atau kekayaan gereja 			serta bertanggung jawab terhadap berfungsinya bidang 				penatalayanan.</a:t>
            </a:r>
          </a:p>
          <a:p>
            <a:pPr algn="just"/>
            <a:r>
              <a:rPr lang="id-ID" dirty="0"/>
              <a:t>WAKIL BENDAHARA: tugasnya bertanggung jawab mengenai sarana-prasarana yang 				diperlukan gereja.</a:t>
            </a:r>
          </a:p>
        </p:txBody>
      </p:sp>
    </p:spTree>
    <p:extLst>
      <p:ext uri="{BB962C8B-B14F-4D97-AF65-F5344CB8AC3E}">
        <p14:creationId xmlns:p14="http://schemas.microsoft.com/office/powerpoint/2010/main" val="1480604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</TotalTime>
  <Words>803</Words>
  <Application>Microsoft Office PowerPoint</Application>
  <PresentationFormat>Widescreen</PresentationFormat>
  <Paragraphs>82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Arial Black</vt:lpstr>
      <vt:lpstr>Bookman Old Style</vt:lpstr>
      <vt:lpstr>Calibri</vt:lpstr>
      <vt:lpstr>Calibri Light</vt:lpstr>
      <vt:lpstr>Wingdings</vt:lpstr>
      <vt:lpstr>Office Theme</vt:lpstr>
      <vt:lpstr>JOB DESCRIPTION MAJELIS GEREJA</vt:lpstr>
      <vt:lpstr>HAKIKAT KEPEMIMPINAN GKJ</vt:lpstr>
      <vt:lpstr>Memberdayakan segenap warga GKJ</vt:lpstr>
      <vt:lpstr>PowerPoint Presentation</vt:lpstr>
      <vt:lpstr>TUGAS KOLEKTIF</vt:lpstr>
      <vt:lpstr>TUGAS KOLEKTIF</vt:lpstr>
      <vt:lpstr>TUGAS KHUSUS</vt:lpstr>
      <vt:lpstr>PowerPoint Presentation</vt:lpstr>
      <vt:lpstr>STRUKTUR MAJELIS GEREJA</vt:lpstr>
      <vt:lpstr>BIDANG-BIDANG:</vt:lpstr>
      <vt:lpstr>HAL-HAL YANG PERLU DIPERHATIKAN:</vt:lpstr>
      <vt:lpstr>PENGEMBANGAN SDM</vt:lpstr>
      <vt:lpstr>PENGEMBANGAN SDM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PEMBEKALAN  CALON MAJELIS  &amp;  PENDAMPING</dc:title>
  <dc:creator>my office</dc:creator>
  <cp:lastModifiedBy>my office</cp:lastModifiedBy>
  <cp:revision>49</cp:revision>
  <dcterms:created xsi:type="dcterms:W3CDTF">2024-05-27T10:01:55Z</dcterms:created>
  <dcterms:modified xsi:type="dcterms:W3CDTF">2024-07-27T00:46:13Z</dcterms:modified>
</cp:coreProperties>
</file>