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2" r:id="rId9"/>
  </p:sldIdLst>
  <p:sldSz cx="12192000" cy="6858000"/>
  <p:notesSz cx="6761163" cy="99425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92" d="100"/>
          <a:sy n="92" d="100"/>
        </p:scale>
        <p:origin x="259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57DB27-5789-429E-AA4D-3E0584744F45}" type="datetimeFigureOut">
              <a:rPr lang="en-ID" smtClean="0"/>
              <a:t>15/08/2025</a:t>
            </a:fld>
            <a:endParaRPr lang="en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6117" y="4784835"/>
            <a:ext cx="5408930" cy="3914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E8E581-09B0-4EB8-B99E-FC667F4EB2F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177392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3BD93E60-E14C-4FDC-B543-830D3BA6778A}" type="datetime1">
              <a:rPr lang="en-US" smtClean="0"/>
              <a:t>8/15/2025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6E0BE029-5F76-4B0C-8A55-D2D170446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302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61730-437F-4CB5-9C8A-62D05ED59B11}" type="datetime1">
              <a:rPr lang="en-US" smtClean="0"/>
              <a:t>8/15/2025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BE029-5F76-4B0C-8A55-D2D170446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184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95BC0-956C-476A-9CE1-74D2769F14AA}" type="datetime1">
              <a:rPr lang="en-US" smtClean="0"/>
              <a:t>8/15/2025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BE029-5F76-4B0C-8A55-D2D170446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0581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5A225-C9EA-49EA-BF82-FF97ECC35FE5}" type="datetime1">
              <a:rPr lang="en-US" smtClean="0"/>
              <a:t>8/15/2025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BE029-5F76-4B0C-8A55-D2D170446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1961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6500C-D001-416D-BC67-DE62D9B02C31}" type="datetime1">
              <a:rPr lang="en-US" smtClean="0"/>
              <a:t>8/15/2025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BE029-5F76-4B0C-8A55-D2D170446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1936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6A9A6-2B9C-404E-A0C9-AA62FB21EAA7}" type="datetime1">
              <a:rPr lang="en-US" smtClean="0"/>
              <a:t>8/15/2025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BE029-5F76-4B0C-8A55-D2D170446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0378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C3E04-AF76-4F9A-BE79-AA316AA0B133}" type="datetime1">
              <a:rPr lang="en-US" smtClean="0"/>
              <a:t>8/15/2025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BE029-5F76-4B0C-8A55-D2D170446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1708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255E0E74-6AD9-47F4-AD59-D0172D80A813}" type="datetime1">
              <a:rPr lang="en-US" smtClean="0"/>
              <a:t>8/15/2025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BE029-5F76-4B0C-8A55-D2D170446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15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501E807A-F35C-480F-8317-35C2DF079D49}" type="datetime1">
              <a:rPr lang="en-US" smtClean="0"/>
              <a:t>8/15/2025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BE029-5F76-4B0C-8A55-D2D170446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476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E838A-9299-4646-8B7D-B9B1BF534ED2}" type="datetime1">
              <a:rPr lang="en-US" smtClean="0"/>
              <a:t>8/15/2025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BE029-5F76-4B0C-8A55-D2D170446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375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9AFC3-CEF9-4E5D-9FB5-F8E7995AADBC}" type="datetime1">
              <a:rPr lang="en-US" smtClean="0"/>
              <a:t>8/15/2025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BE029-5F76-4B0C-8A55-D2D170446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646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B4FDB-AE78-4296-9A32-B8892183B374}" type="datetime1">
              <a:rPr lang="en-US" smtClean="0"/>
              <a:t>8/15/2025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BE029-5F76-4B0C-8A55-D2D170446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511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0D88A-B9EB-45CE-ABC2-E873B5B82654}" type="datetime1">
              <a:rPr lang="en-US" smtClean="0"/>
              <a:t>8/15/2025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BE029-5F76-4B0C-8A55-D2D170446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964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9DC88-61CE-4FD6-A913-04039E7A2A23}" type="datetime1">
              <a:rPr lang="en-US" smtClean="0"/>
              <a:t>8/15/2025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BE029-5F76-4B0C-8A55-D2D170446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345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C3CBE-50B2-436C-AC20-60B416F946E9}" type="datetime1">
              <a:rPr lang="en-US" smtClean="0"/>
              <a:t>8/15/2025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BE029-5F76-4B0C-8A55-D2D170446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582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E5D9A-A116-4BAD-89A5-3A46CF6D0DDA}" type="datetime1">
              <a:rPr lang="en-US" smtClean="0"/>
              <a:t>8/15/2025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BE029-5F76-4B0C-8A55-D2D170446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691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63FE8-834B-4FF2-9F84-B67777EE129A}" type="datetime1">
              <a:rPr lang="en-US" smtClean="0"/>
              <a:t>8/15/2025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BE029-5F76-4B0C-8A55-D2D170446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608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9AA9F04E-E1B7-4D49-A2C7-153E8517A267}" type="datetime1">
              <a:rPr lang="en-US" smtClean="0"/>
              <a:t>8/15/2025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E0BE029-5F76-4B0C-8A55-D2D170446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440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A2ABE3-A88C-423F-9F23-BB26610B17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1013055"/>
            <a:ext cx="8825658" cy="2677648"/>
          </a:xfrm>
        </p:spPr>
        <p:txBody>
          <a:bodyPr/>
          <a:lstStyle/>
          <a:p>
            <a:r>
              <a:rPr lang="en-US" sz="6000" b="1" dirty="0"/>
              <a:t>PERAWATAN JENAZAH </a:t>
            </a:r>
            <a:br>
              <a:rPr lang="en-US" sz="6000" b="1" dirty="0"/>
            </a:br>
            <a:r>
              <a:rPr lang="en-US" sz="6000" b="1" dirty="0"/>
              <a:t>SECARA KRISTIANI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6E37E0-D05C-4091-8A23-64639B3D5D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5" y="4453183"/>
            <a:ext cx="9576776" cy="1182845"/>
          </a:xfrm>
        </p:spPr>
        <p:txBody>
          <a:bodyPr>
            <a:normAutofit fontScale="77500" lnSpcReduction="20000"/>
          </a:bodyPr>
          <a:lstStyle/>
          <a:p>
            <a:r>
              <a:rPr lang="en-US" sz="2800" b="1" dirty="0"/>
              <a:t>Materi </a:t>
            </a:r>
            <a:r>
              <a:rPr lang="en-US" sz="2800" b="1" dirty="0" err="1"/>
              <a:t>sarasehan</a:t>
            </a:r>
            <a:r>
              <a:rPr lang="en-US" sz="2800" b="1" dirty="0"/>
              <a:t> </a:t>
            </a:r>
            <a:r>
              <a:rPr lang="en-US" sz="2800" b="1" dirty="0" err="1"/>
              <a:t>pangrukti</a:t>
            </a:r>
            <a:r>
              <a:rPr lang="en-US" sz="2800" b="1" dirty="0"/>
              <a:t> </a:t>
            </a:r>
            <a:r>
              <a:rPr lang="en-US" sz="2800" b="1" dirty="0" err="1"/>
              <a:t>laya</a:t>
            </a:r>
            <a:r>
              <a:rPr lang="en-US" sz="2800" b="1" dirty="0"/>
              <a:t> &amp; </a:t>
            </a:r>
            <a:r>
              <a:rPr lang="en-US" sz="2800" b="1" dirty="0" err="1"/>
              <a:t>pelayanan</a:t>
            </a:r>
            <a:r>
              <a:rPr lang="en-US" sz="2800" b="1" dirty="0"/>
              <a:t> </a:t>
            </a:r>
            <a:r>
              <a:rPr lang="en-US" sz="2800" b="1" dirty="0" err="1"/>
              <a:t>kedukaan</a:t>
            </a:r>
            <a:endParaRPr lang="en-US" sz="2800" b="1" dirty="0"/>
          </a:p>
          <a:p>
            <a:r>
              <a:rPr lang="en-US" sz="2800" b="1" dirty="0"/>
              <a:t>GKJ BEJIHARJO, 2 AGUSTUS 2025</a:t>
            </a:r>
          </a:p>
          <a:p>
            <a:r>
              <a:rPr lang="en-US" sz="2800" b="1" dirty="0" err="1"/>
              <a:t>Disusun</a:t>
            </a:r>
            <a:r>
              <a:rPr lang="en-US" sz="2800" b="1" dirty="0"/>
              <a:t> oleh </a:t>
            </a:r>
            <a:r>
              <a:rPr lang="en-US" sz="2800" b="1" dirty="0" err="1"/>
              <a:t>tim</a:t>
            </a:r>
            <a:r>
              <a:rPr lang="en-US" sz="2800" b="1" dirty="0"/>
              <a:t> </a:t>
            </a:r>
            <a:r>
              <a:rPr lang="en-US" sz="2800" b="1" dirty="0" err="1"/>
              <a:t>penyaji</a:t>
            </a:r>
            <a:r>
              <a:rPr lang="en-US" sz="2800" b="1" dirty="0"/>
              <a:t> </a:t>
            </a:r>
            <a:r>
              <a:rPr lang="en-US" sz="2800" b="1" dirty="0" err="1"/>
              <a:t>dari</a:t>
            </a:r>
            <a:r>
              <a:rPr lang="en-US" sz="2800" b="1" dirty="0"/>
              <a:t> </a:t>
            </a:r>
            <a:r>
              <a:rPr lang="en-US" sz="2800" b="1" dirty="0" err="1"/>
              <a:t>rs</a:t>
            </a:r>
            <a:r>
              <a:rPr lang="en-US" sz="2800" b="1" dirty="0"/>
              <a:t> Bethesda </a:t>
            </a:r>
            <a:r>
              <a:rPr lang="en-US" sz="2800" b="1" dirty="0" err="1"/>
              <a:t>wonosari</a:t>
            </a:r>
            <a:endParaRPr lang="en-US" sz="28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46181A-98A6-8579-7B77-3DA31C860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BE029-5F76-4B0C-8A55-D2D17044650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611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300889-1E4C-4C21-BDBE-560E108FDE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54556" y="1669774"/>
            <a:ext cx="9414661" cy="4002156"/>
          </a:xfrm>
        </p:spPr>
        <p:txBody>
          <a:bodyPr>
            <a:noAutofit/>
          </a:bodyPr>
          <a:lstStyle/>
          <a:p>
            <a:br>
              <a:rPr lang="en-US" sz="4800" b="1" dirty="0"/>
            </a:br>
            <a:r>
              <a:rPr lang="en-US" sz="4800" b="1" dirty="0"/>
              <a:t>KEMATIAN MERUPAKAN SUATU HAL YANG TIDAK BIASA DIHINDARI</a:t>
            </a:r>
            <a:br>
              <a:rPr lang="en-US" sz="4800" b="1" dirty="0"/>
            </a:br>
            <a:br>
              <a:rPr lang="en-US" sz="4800" b="1" dirty="0"/>
            </a:br>
            <a:endParaRPr lang="en-US" sz="48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6A13B8-3028-4673-AF23-E166B1E24C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7477" y="631341"/>
            <a:ext cx="8825658" cy="861420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sz="5400" b="1" dirty="0" err="1"/>
              <a:t>Pendahuluan</a:t>
            </a:r>
            <a:endParaRPr lang="en-US" sz="54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E1BF6E-E67D-B365-2E94-74C61F1FA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BE029-5F76-4B0C-8A55-D2D17044650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6045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A9CF43-E6BA-41CF-9D07-A16A94B03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085F86-D394-4913-9898-A183098262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126" y="2205934"/>
            <a:ext cx="9868840" cy="436714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4400" b="1" dirty="0"/>
              <a:t>KEMATIAN SECARA BIOLOGIS  BERHENTINYA SUATU PROSES AKTIVITAS DALAM TUBUH DITANDAI HILANGNYA FUNGSI OTAK,DETAK JANTUNG,BERHENTINYA TEKANAN ALIRAN DARAH,BERHENTINYA PERNAFASAN</a:t>
            </a:r>
            <a:endParaRPr lang="en-ID" sz="44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880650-E0EE-BF52-841D-15B930F42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BE029-5F76-4B0C-8A55-D2D17044650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9692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4344AD-7F7A-4015-AA86-96C75EDBB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AF97F2-C314-4517-974A-EAC00BF7C2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9179" y="2126422"/>
            <a:ext cx="10056385" cy="4565926"/>
          </a:xfrm>
        </p:spPr>
        <p:txBody>
          <a:bodyPr>
            <a:normAutofit fontScale="92500" lnSpcReduction="10000"/>
          </a:bodyPr>
          <a:lstStyle/>
          <a:p>
            <a:r>
              <a:rPr lang="en-US" sz="4000" b="1" dirty="0"/>
              <a:t>RUKTI LOYO</a:t>
            </a:r>
            <a:br>
              <a:rPr lang="en-US" sz="4000" b="1" dirty="0"/>
            </a:br>
            <a:r>
              <a:rPr lang="en-US" sz="4000" b="1" dirty="0"/>
              <a:t>BAHAS JAWA  ARTINYA PERAWATAN JENAZAH </a:t>
            </a:r>
            <a:br>
              <a:rPr lang="en-US" sz="4000" b="1" dirty="0"/>
            </a:br>
            <a:r>
              <a:rPr lang="en-US" sz="4000" b="1" dirty="0"/>
              <a:t>SETIAP MANUSIA MESKIPUN SUDAH MENINGGAL BERHAK DIPERLAKUKAN DENGAN BAIK DAN MENDAPATKAN PERAWATAN DAN PENGHORMATAN SEBAGAI MANA MESTINYA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F0BEDE-C2A4-3C8A-9599-4A63639C57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BE029-5F76-4B0C-8A55-D2D17044650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527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DCA7A-8E8C-4F4D-9D4A-05F77B8975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742950" indent="-742950" algn="ctr">
              <a:buFont typeface="Wingdings" panose="05000000000000000000" pitchFamily="2" charset="2"/>
              <a:buChar char="§"/>
            </a:pPr>
            <a:br>
              <a:rPr lang="en-US" sz="6000" b="1" dirty="0"/>
            </a:br>
            <a:br>
              <a:rPr lang="en-US" sz="6000" b="1" dirty="0"/>
            </a:br>
            <a:r>
              <a:rPr lang="en-US" sz="6000" b="1" dirty="0"/>
              <a:t>TUJUAN </a:t>
            </a:r>
            <a:br>
              <a:rPr lang="en-US" sz="6000" b="1" dirty="0"/>
            </a:br>
            <a:br>
              <a:rPr lang="en-US" sz="6000" b="1" dirty="0"/>
            </a:br>
            <a:endParaRPr lang="en-US" sz="6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59A114-B718-41B2-B76B-609C7D093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166730"/>
            <a:ext cx="9796961" cy="4691270"/>
          </a:xfrm>
        </p:spPr>
        <p:txBody>
          <a:bodyPr>
            <a:normAutofit fontScale="92500"/>
          </a:bodyPr>
          <a:lstStyle/>
          <a:p>
            <a:r>
              <a:rPr lang="en-US" sz="4000" b="1" dirty="0"/>
              <a:t>PESERTA MEMILIKI PEMAHAMAN DAN KETERAMPILAN DALAM PERAWATAN JENAZAH </a:t>
            </a:r>
          </a:p>
          <a:p>
            <a:r>
              <a:rPr lang="en-US" sz="4000" b="1" dirty="0"/>
              <a:t>MAMPU MELAKUKAN PANGRUKTILOYO SECARA BAIK DAN BENAR </a:t>
            </a:r>
          </a:p>
          <a:p>
            <a:r>
              <a:rPr lang="en-US" sz="4000" b="1" dirty="0"/>
              <a:t>MEMBERIKAN PEMBINAAN PADA WARGA LAIN </a:t>
            </a:r>
          </a:p>
          <a:p>
            <a:pPr marL="0" indent="0">
              <a:buNone/>
            </a:pPr>
            <a:endParaRPr lang="en-US" sz="40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FF035E-41E6-57E0-19AC-03F172227E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BE029-5F76-4B0C-8A55-D2D17044650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8593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935E36-572E-46F0-A133-543ABAB340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b="1" dirty="0"/>
              <a:t>PRINSIP YANG DIPERHATIKAN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F9EAD3-D6A4-42C3-B925-F880D9A351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0708" y="2219186"/>
            <a:ext cx="9378509" cy="435389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600" b="1" dirty="0"/>
              <a:t>PETUGAS JANGAN SAMPAI TERTULAR PENYAKIT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b="1" dirty="0"/>
              <a:t>SEGALA SESUATU YANG KELUAR DARI TUBUH JENAZAH DIANGGAP MENGANDUNG KUMAN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b="1" dirty="0"/>
              <a:t>JENAZAH YANG BERPENYAKIT MENULAR SEMAU HARUS DIPERLAKUKAN KHUSUS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F4CDA0-0932-DF42-C3A8-6F39F50362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BE029-5F76-4B0C-8A55-D2D17044650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1662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A0DC2-1F65-4EDC-A461-362257E59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C3EF77-E580-42B8-82E6-8DF486791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0242" y="2411895"/>
            <a:ext cx="10851516" cy="482379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4800" b="1" dirty="0"/>
              <a:t>4. PENGGUNAAN APD BAGI 	PETUGAS</a:t>
            </a:r>
          </a:p>
          <a:p>
            <a:pPr marL="0" indent="0">
              <a:buNone/>
            </a:pPr>
            <a:r>
              <a:rPr lang="en-US" sz="4800" b="1" dirty="0"/>
              <a:t>5. JENAZAH ADALAH MANUSIA</a:t>
            </a:r>
          </a:p>
          <a:p>
            <a:pPr marL="0" indent="0">
              <a:buNone/>
            </a:pPr>
            <a:r>
              <a:rPr lang="en-US" sz="4800" b="1" dirty="0"/>
              <a:t>6. RUKTI LAYON DILAKUKAN MINIMAL 2 	JAM SETELAH DINYATAKAN 			MENINGGAL SECARA BIOLOGIS</a:t>
            </a:r>
          </a:p>
          <a:p>
            <a:endParaRPr lang="en-US" sz="48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829E14-DAF1-E14B-30B2-057CDE12A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BE029-5F76-4B0C-8A55-D2D17044650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8331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11D67-79D1-46AE-B5ED-29C68B2CD8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910" y="2669946"/>
            <a:ext cx="9619064" cy="2657427"/>
          </a:xfrm>
        </p:spPr>
        <p:txBody>
          <a:bodyPr/>
          <a:lstStyle/>
          <a:p>
            <a:pPr algn="ctr"/>
            <a:r>
              <a:rPr lang="en-GB" sz="8000" b="1" dirty="0">
                <a:solidFill>
                  <a:schemeClr val="tx1"/>
                </a:solidFill>
              </a:rPr>
              <a:t>TERIMAKASIH</a:t>
            </a:r>
            <a:endParaRPr lang="en-ID" sz="8000" b="1" dirty="0">
              <a:solidFill>
                <a:schemeClr val="tx1"/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DFCA373-83D8-2181-4783-4B278121E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BE029-5F76-4B0C-8A55-D2D17044650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8913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72</TotalTime>
  <Words>177</Words>
  <Application>Microsoft Office PowerPoint</Application>
  <PresentationFormat>Widescreen</PresentationFormat>
  <Paragraphs>28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Century Gothic</vt:lpstr>
      <vt:lpstr>Wingdings</vt:lpstr>
      <vt:lpstr>Wingdings 3</vt:lpstr>
      <vt:lpstr>Ion Boardroom</vt:lpstr>
      <vt:lpstr>PERAWATAN JENAZAH  SECARA KRISTIANI</vt:lpstr>
      <vt:lpstr> KEMATIAN MERUPAKAN SUATU HAL YANG TIDAK BIASA DIHINDARI  </vt:lpstr>
      <vt:lpstr>PowerPoint Presentation</vt:lpstr>
      <vt:lpstr>PowerPoint Presentation</vt:lpstr>
      <vt:lpstr>  TUJUAN   </vt:lpstr>
      <vt:lpstr>PRINSIP YANG DIPERHATIKAN</vt:lpstr>
      <vt:lpstr>PowerPoint Presentation</vt:lpstr>
      <vt:lpstr>TERIMAKASIH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PERAWATAN JENAZAH  SECARA KRISTIANI</dc:title>
  <dc:creator>HP</dc:creator>
  <cp:lastModifiedBy>ASUS Vivobook</cp:lastModifiedBy>
  <cp:revision>10</cp:revision>
  <cp:lastPrinted>2025-08-15T02:58:02Z</cp:lastPrinted>
  <dcterms:created xsi:type="dcterms:W3CDTF">2024-05-24T14:02:01Z</dcterms:created>
  <dcterms:modified xsi:type="dcterms:W3CDTF">2025-08-15T02:58:51Z</dcterms:modified>
</cp:coreProperties>
</file>